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338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735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861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1862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496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993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431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909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315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77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7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60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41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1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929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256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5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8858745-8458-44DF-9A7D-1FB0D314833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D2179BD-0177-422A-A282-E7FB86506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842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E8BB-C19F-49AD-B206-B54B6C979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 12 </a:t>
            </a:r>
            <a:br>
              <a:rPr lang="en-IN" dirty="0"/>
            </a:br>
            <a:r>
              <a:rPr lang="en-IN" dirty="0"/>
              <a:t>Functions of </a:t>
            </a:r>
            <a:br>
              <a:rPr lang="en-IN" dirty="0"/>
            </a:br>
            <a:r>
              <a:rPr lang="en-IN" dirty="0"/>
              <a:t>Price Mechanism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1A912-A461-4F2B-B659-00177EAD3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79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FFFB-2B5E-44F1-8BE3-113FC8F7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27EA4-085B-4976-9DD4-C57C71D83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Understanding the rationing, incentive and signalling functions of the price mechanism for allocating scarce resources.</a:t>
            </a:r>
          </a:p>
        </p:txBody>
      </p:sp>
    </p:spTree>
    <p:extLst>
      <p:ext uri="{BB962C8B-B14F-4D97-AF65-F5344CB8AC3E}">
        <p14:creationId xmlns:p14="http://schemas.microsoft.com/office/powerpoint/2010/main" val="353057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911B-15C6-48E2-A74A-B0AA4405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Price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ADAC4-6B2D-491E-B1EB-F9D9AA4C8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Price Mechanism in a market economy allocates resources between conflicting uses.</a:t>
            </a:r>
          </a:p>
          <a:p>
            <a:endParaRPr lang="en-IN" dirty="0"/>
          </a:p>
          <a:p>
            <a:r>
              <a:rPr lang="en-IN" dirty="0"/>
              <a:t>Price has three important functions:</a:t>
            </a:r>
          </a:p>
          <a:p>
            <a:pPr lvl="1"/>
            <a:r>
              <a:rPr lang="en-IN" dirty="0"/>
              <a:t> Rationing function</a:t>
            </a:r>
          </a:p>
          <a:p>
            <a:pPr lvl="1"/>
            <a:r>
              <a:rPr lang="en-IN" dirty="0"/>
              <a:t>Signalling function</a:t>
            </a:r>
          </a:p>
          <a:p>
            <a:pPr lvl="1"/>
            <a:r>
              <a:rPr lang="en-IN" dirty="0"/>
              <a:t>Incentive function</a:t>
            </a:r>
          </a:p>
        </p:txBody>
      </p:sp>
    </p:spTree>
    <p:extLst>
      <p:ext uri="{BB962C8B-B14F-4D97-AF65-F5344CB8AC3E}">
        <p14:creationId xmlns:p14="http://schemas.microsoft.com/office/powerpoint/2010/main" val="3841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0B79-2154-40F1-821D-A2ED94C3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Rationing Function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37734D-393E-466E-9DDD-0AF47DEFD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59" t="18442" r="23212" b="13674"/>
          <a:stretch/>
        </p:blipFill>
        <p:spPr>
          <a:xfrm>
            <a:off x="-1" y="2269434"/>
            <a:ext cx="4929051" cy="4687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18317D-922A-450A-A56B-AC0123B963BC}"/>
              </a:ext>
            </a:extLst>
          </p:cNvPr>
          <p:cNvSpPr txBox="1"/>
          <p:nvPr/>
        </p:nvSpPr>
        <p:spPr>
          <a:xfrm>
            <a:off x="5340626" y="2544417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The rationing function of price is associated with contraction of demand along the demand curve.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Higher prices leads to rationing of the good over time.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300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D361-D123-4FC8-956A-66A96E77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Signalling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8EC58-936D-44E8-893F-8ABF1A03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Price act as a signal for buyers and sellers </a:t>
            </a:r>
          </a:p>
          <a:p>
            <a:r>
              <a:rPr lang="en-IN" dirty="0"/>
              <a:t>Decision of buyers and sellers are based on these signals.</a:t>
            </a:r>
          </a:p>
          <a:p>
            <a:r>
              <a:rPr lang="en-IN" dirty="0"/>
              <a:t>Rise in price and fall in price gives signals to the consumers and producers.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167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216C-B1C6-43CB-BE1C-A3C7EE1F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Incentive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5BD79-062D-46FD-BD20-F8962E62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680632"/>
            <a:ext cx="8825659" cy="4339168"/>
          </a:xfrm>
        </p:spPr>
        <p:txBody>
          <a:bodyPr/>
          <a:lstStyle/>
          <a:p>
            <a:r>
              <a:rPr lang="en-IN" dirty="0">
                <a:solidFill>
                  <a:srgbClr val="00B0F0"/>
                </a:solidFill>
              </a:rPr>
              <a:t>The incentive function of price rise is associated with an extension of supply along the existing supply curve.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54455-2F59-48F3-AEDC-0B5E6CCC5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20469" r="24348" b="12204"/>
          <a:stretch/>
        </p:blipFill>
        <p:spPr>
          <a:xfrm>
            <a:off x="0" y="2242930"/>
            <a:ext cx="4717774" cy="4615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816FBD-B82D-48B7-999A-553E5512EFE3}"/>
              </a:ext>
            </a:extLst>
          </p:cNvPr>
          <p:cNvSpPr txBox="1"/>
          <p:nvPr/>
        </p:nvSpPr>
        <p:spPr>
          <a:xfrm>
            <a:off x="4903304" y="2743200"/>
            <a:ext cx="471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Higher prices are incentive for firms to increase supply.</a:t>
            </a:r>
          </a:p>
        </p:txBody>
      </p:sp>
    </p:spTree>
    <p:extLst>
      <p:ext uri="{BB962C8B-B14F-4D97-AF65-F5344CB8AC3E}">
        <p14:creationId xmlns:p14="http://schemas.microsoft.com/office/powerpoint/2010/main" val="2905217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149</TotalTime>
  <Words>154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Ch 12  Functions of  Price Mechanism</vt:lpstr>
      <vt:lpstr>Learning objectives:</vt:lpstr>
      <vt:lpstr>The Price Mechanism</vt:lpstr>
      <vt:lpstr>Rationing Function</vt:lpstr>
      <vt:lpstr>Signalling function</vt:lpstr>
      <vt:lpstr>Incentive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12  Functions of  Price Mechanism</dc:title>
  <dc:creator>shabi zaidi</dc:creator>
  <cp:lastModifiedBy>shabi zaidi</cp:lastModifiedBy>
  <cp:revision>4</cp:revision>
  <dcterms:created xsi:type="dcterms:W3CDTF">2020-08-24T10:35:57Z</dcterms:created>
  <dcterms:modified xsi:type="dcterms:W3CDTF">2020-08-24T13:05:22Z</dcterms:modified>
</cp:coreProperties>
</file>