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notesMasterIdLst>
    <p:notesMasterId r:id="rId8"/>
  </p:notesMasterIdLst>
  <p:sldIdLst>
    <p:sldId id="287" r:id="rId2"/>
    <p:sldId id="281" r:id="rId3"/>
    <p:sldId id="291" r:id="rId4"/>
    <p:sldId id="277" r:id="rId5"/>
    <p:sldId id="278" r:id="rId6"/>
    <p:sldId id="302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FFCC00"/>
    <a:srgbClr val="99CCFF"/>
    <a:srgbClr val="6699FF"/>
    <a:srgbClr val="FF99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2384" y="-4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4FC682-6D28-314B-9AD6-15DCB3676B57}" type="doc">
      <dgm:prSet loTypeId="urn:microsoft.com/office/officeart/2005/8/layout/vList6" loCatId="" qsTypeId="urn:microsoft.com/office/officeart/2005/8/quickstyle/simple4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D63B2CA7-D178-B044-B2CF-F96F0C979D4E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IAL</a:t>
          </a:r>
          <a:endParaRPr lang="en-US" dirty="0">
            <a:solidFill>
              <a:srgbClr val="000000"/>
            </a:solidFill>
          </a:endParaRPr>
        </a:p>
      </dgm:t>
    </dgm:pt>
    <dgm:pt modelId="{99B46454-5006-6141-AC18-D739CFF5CE2C}" type="parTrans" cxnId="{A8834291-2BB2-3447-A8A1-E77891A9D9C7}">
      <dgm:prSet/>
      <dgm:spPr/>
      <dgm:t>
        <a:bodyPr/>
        <a:lstStyle/>
        <a:p>
          <a:endParaRPr lang="en-US"/>
        </a:p>
      </dgm:t>
    </dgm:pt>
    <dgm:pt modelId="{C3487EBB-E740-5246-A985-A7EB025C560B}" type="sibTrans" cxnId="{A8834291-2BB2-3447-A8A1-E77891A9D9C7}">
      <dgm:prSet/>
      <dgm:spPr/>
      <dgm:t>
        <a:bodyPr/>
        <a:lstStyle/>
        <a:p>
          <a:endParaRPr lang="en-US"/>
        </a:p>
      </dgm:t>
    </dgm:pt>
    <dgm:pt modelId="{2CCA8CEE-7406-804F-B86E-A859F2E9E7A9}">
      <dgm:prSet phldrT="[Text]"/>
      <dgm:spPr/>
      <dgm:t>
        <a:bodyPr/>
        <a:lstStyle/>
        <a:p>
          <a:r>
            <a:rPr lang="en-US" dirty="0" smtClean="0"/>
            <a:t>Unit 1-Markets In Action</a:t>
          </a:r>
          <a:endParaRPr lang="en-US" dirty="0"/>
        </a:p>
      </dgm:t>
    </dgm:pt>
    <dgm:pt modelId="{8BE51D6E-FBA2-554F-B0E1-85F871096B04}" type="parTrans" cxnId="{910B5749-0C4E-A446-BA9F-DBFF83B790CC}">
      <dgm:prSet/>
      <dgm:spPr/>
      <dgm:t>
        <a:bodyPr/>
        <a:lstStyle/>
        <a:p>
          <a:endParaRPr lang="en-US"/>
        </a:p>
      </dgm:t>
    </dgm:pt>
    <dgm:pt modelId="{6CFBCDE9-3E98-8645-BA29-08C64F06F403}" type="sibTrans" cxnId="{910B5749-0C4E-A446-BA9F-DBFF83B790CC}">
      <dgm:prSet/>
      <dgm:spPr/>
      <dgm:t>
        <a:bodyPr/>
        <a:lstStyle/>
        <a:p>
          <a:endParaRPr lang="en-US"/>
        </a:p>
      </dgm:t>
    </dgm:pt>
    <dgm:pt modelId="{933ABBFC-C487-714B-A34B-0984854B2D67}">
      <dgm:prSet phldrT="[Text]"/>
      <dgm:spPr/>
      <dgm:t>
        <a:bodyPr/>
        <a:lstStyle/>
        <a:p>
          <a:r>
            <a:rPr lang="en-US" dirty="0" smtClean="0"/>
            <a:t>Unit 2-Macroeconomic performance and policy</a:t>
          </a:r>
          <a:endParaRPr lang="en-US" dirty="0"/>
        </a:p>
      </dgm:t>
    </dgm:pt>
    <dgm:pt modelId="{8C856EE4-45B2-8548-BA47-65E2DF781E19}" type="parTrans" cxnId="{4B00E22C-68ED-2C4F-A2F1-5D7A100E3243}">
      <dgm:prSet/>
      <dgm:spPr/>
      <dgm:t>
        <a:bodyPr/>
        <a:lstStyle/>
        <a:p>
          <a:endParaRPr lang="en-US"/>
        </a:p>
      </dgm:t>
    </dgm:pt>
    <dgm:pt modelId="{A1576E34-79BD-1C40-A1C9-0D61F25AF0C5}" type="sibTrans" cxnId="{4B00E22C-68ED-2C4F-A2F1-5D7A100E3243}">
      <dgm:prSet/>
      <dgm:spPr/>
      <dgm:t>
        <a:bodyPr/>
        <a:lstStyle/>
        <a:p>
          <a:endParaRPr lang="en-US"/>
        </a:p>
      </dgm:t>
    </dgm:pt>
    <dgm:pt modelId="{090F6CD2-96D6-A741-A7B1-9B74462E4175}">
      <dgm:prSet phldrT="[Text]"/>
      <dgm:spPr/>
      <dgm:t>
        <a:bodyPr/>
        <a:lstStyle/>
        <a:p>
          <a:r>
            <a:rPr lang="en-US" dirty="0" smtClean="0"/>
            <a:t>Unit 3-Business Behavior </a:t>
          </a:r>
          <a:endParaRPr lang="en-US" dirty="0"/>
        </a:p>
      </dgm:t>
    </dgm:pt>
    <dgm:pt modelId="{8C50602C-D3EB-954E-98A1-B5DC9D8705C0}" type="parTrans" cxnId="{0DD1E6F0-AB09-2E4F-A709-3C536D1244BF}">
      <dgm:prSet/>
      <dgm:spPr/>
      <dgm:t>
        <a:bodyPr/>
        <a:lstStyle/>
        <a:p>
          <a:endParaRPr lang="en-US"/>
        </a:p>
      </dgm:t>
    </dgm:pt>
    <dgm:pt modelId="{BB76D81D-C1CB-E843-ACFF-ABF5E4B59F91}" type="sibTrans" cxnId="{0DD1E6F0-AB09-2E4F-A709-3C536D1244BF}">
      <dgm:prSet/>
      <dgm:spPr/>
      <dgm:t>
        <a:bodyPr/>
        <a:lstStyle/>
        <a:p>
          <a:endParaRPr lang="en-US"/>
        </a:p>
      </dgm:t>
    </dgm:pt>
    <dgm:pt modelId="{82D80AF8-8A32-4043-B509-51CB6B3E78DD}">
      <dgm:prSet phldrT="[Text]"/>
      <dgm:spPr/>
      <dgm:t>
        <a:bodyPr/>
        <a:lstStyle/>
        <a:p>
          <a:r>
            <a:rPr lang="en-US" dirty="0" smtClean="0"/>
            <a:t>Unit 4-Global Economy</a:t>
          </a:r>
          <a:endParaRPr lang="en-US" dirty="0"/>
        </a:p>
      </dgm:t>
    </dgm:pt>
    <dgm:pt modelId="{EBABA78F-E635-6246-952D-15986C7D254C}" type="parTrans" cxnId="{279FA287-4247-EC48-B38E-9C1C59BDABD8}">
      <dgm:prSet/>
      <dgm:spPr/>
      <dgm:t>
        <a:bodyPr/>
        <a:lstStyle/>
        <a:p>
          <a:endParaRPr lang="en-US"/>
        </a:p>
      </dgm:t>
    </dgm:pt>
    <dgm:pt modelId="{129888B2-4DB2-174D-BD50-929ED3150599}" type="sibTrans" cxnId="{279FA287-4247-EC48-B38E-9C1C59BDABD8}">
      <dgm:prSet/>
      <dgm:spPr/>
      <dgm:t>
        <a:bodyPr/>
        <a:lstStyle/>
        <a:p>
          <a:endParaRPr lang="en-US"/>
        </a:p>
      </dgm:t>
    </dgm:pt>
    <dgm:pt modelId="{3DDBC07B-5D91-8346-B25F-0FFBC177773A}" type="pres">
      <dgm:prSet presAssocID="{3D4FC682-6D28-314B-9AD6-15DCB3676B5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67A7C74-E85C-EA40-AE1B-189F2ABBF50A}" type="pres">
      <dgm:prSet presAssocID="{D63B2CA7-D178-B044-B2CF-F96F0C979D4E}" presName="linNode" presStyleCnt="0"/>
      <dgm:spPr/>
    </dgm:pt>
    <dgm:pt modelId="{31E91A4D-1890-5048-86B4-191F77014000}" type="pres">
      <dgm:prSet presAssocID="{D63B2CA7-D178-B044-B2CF-F96F0C979D4E}" presName="parentShp" presStyleLbl="node1" presStyleIdx="0" presStyleCnt="1" custScaleX="85087" custScaleY="583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9CD258-2ABD-ED4A-A236-8456AFEC64B0}" type="pres">
      <dgm:prSet presAssocID="{D63B2CA7-D178-B044-B2CF-F96F0C979D4E}" presName="childShp" presStyleLbl="bgAccFollowNode1" presStyleIdx="0" presStyleCnt="1" custScaleX="1184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79FA287-4247-EC48-B38E-9C1C59BDABD8}" srcId="{D63B2CA7-D178-B044-B2CF-F96F0C979D4E}" destId="{82D80AF8-8A32-4043-B509-51CB6B3E78DD}" srcOrd="3" destOrd="0" parTransId="{EBABA78F-E635-6246-952D-15986C7D254C}" sibTransId="{129888B2-4DB2-174D-BD50-929ED3150599}"/>
    <dgm:cxn modelId="{910B5749-0C4E-A446-BA9F-DBFF83B790CC}" srcId="{D63B2CA7-D178-B044-B2CF-F96F0C979D4E}" destId="{2CCA8CEE-7406-804F-B86E-A859F2E9E7A9}" srcOrd="0" destOrd="0" parTransId="{8BE51D6E-FBA2-554F-B0E1-85F871096B04}" sibTransId="{6CFBCDE9-3E98-8645-BA29-08C64F06F403}"/>
    <dgm:cxn modelId="{77A5CAE0-06D6-4147-8354-0B44C627BE36}" type="presOf" srcId="{3D4FC682-6D28-314B-9AD6-15DCB3676B57}" destId="{3DDBC07B-5D91-8346-B25F-0FFBC177773A}" srcOrd="0" destOrd="0" presId="urn:microsoft.com/office/officeart/2005/8/layout/vList6"/>
    <dgm:cxn modelId="{A8834291-2BB2-3447-A8A1-E77891A9D9C7}" srcId="{3D4FC682-6D28-314B-9AD6-15DCB3676B57}" destId="{D63B2CA7-D178-B044-B2CF-F96F0C979D4E}" srcOrd="0" destOrd="0" parTransId="{99B46454-5006-6141-AC18-D739CFF5CE2C}" sibTransId="{C3487EBB-E740-5246-A985-A7EB025C560B}"/>
    <dgm:cxn modelId="{4B00E22C-68ED-2C4F-A2F1-5D7A100E3243}" srcId="{D63B2CA7-D178-B044-B2CF-F96F0C979D4E}" destId="{933ABBFC-C487-714B-A34B-0984854B2D67}" srcOrd="1" destOrd="0" parTransId="{8C856EE4-45B2-8548-BA47-65E2DF781E19}" sibTransId="{A1576E34-79BD-1C40-A1C9-0D61F25AF0C5}"/>
    <dgm:cxn modelId="{0DD1E6F0-AB09-2E4F-A709-3C536D1244BF}" srcId="{D63B2CA7-D178-B044-B2CF-F96F0C979D4E}" destId="{090F6CD2-96D6-A741-A7B1-9B74462E4175}" srcOrd="2" destOrd="0" parTransId="{8C50602C-D3EB-954E-98A1-B5DC9D8705C0}" sibTransId="{BB76D81D-C1CB-E843-ACFF-ABF5E4B59F91}"/>
    <dgm:cxn modelId="{9F558493-9772-C04E-BE82-E378BF8F851C}" type="presOf" srcId="{933ABBFC-C487-714B-A34B-0984854B2D67}" destId="{AD9CD258-2ABD-ED4A-A236-8456AFEC64B0}" srcOrd="0" destOrd="1" presId="urn:microsoft.com/office/officeart/2005/8/layout/vList6"/>
    <dgm:cxn modelId="{E737AD07-8F20-4C4C-A2C6-7C78B8E70522}" type="presOf" srcId="{82D80AF8-8A32-4043-B509-51CB6B3E78DD}" destId="{AD9CD258-2ABD-ED4A-A236-8456AFEC64B0}" srcOrd="0" destOrd="3" presId="urn:microsoft.com/office/officeart/2005/8/layout/vList6"/>
    <dgm:cxn modelId="{61532F4C-AACC-BE40-8118-ADAABD7E6CD6}" type="presOf" srcId="{D63B2CA7-D178-B044-B2CF-F96F0C979D4E}" destId="{31E91A4D-1890-5048-86B4-191F77014000}" srcOrd="0" destOrd="0" presId="urn:microsoft.com/office/officeart/2005/8/layout/vList6"/>
    <dgm:cxn modelId="{DAEFB73D-26A6-1240-9950-9434F118EAB4}" type="presOf" srcId="{2CCA8CEE-7406-804F-B86E-A859F2E9E7A9}" destId="{AD9CD258-2ABD-ED4A-A236-8456AFEC64B0}" srcOrd="0" destOrd="0" presId="urn:microsoft.com/office/officeart/2005/8/layout/vList6"/>
    <dgm:cxn modelId="{BD9CC4C3-73CC-D64D-BBD9-2B7C42542500}" type="presOf" srcId="{090F6CD2-96D6-A741-A7B1-9B74462E4175}" destId="{AD9CD258-2ABD-ED4A-A236-8456AFEC64B0}" srcOrd="0" destOrd="2" presId="urn:microsoft.com/office/officeart/2005/8/layout/vList6"/>
    <dgm:cxn modelId="{BBB5066D-1E3B-754E-B940-617042E5D00C}" type="presParOf" srcId="{3DDBC07B-5D91-8346-B25F-0FFBC177773A}" destId="{B67A7C74-E85C-EA40-AE1B-189F2ABBF50A}" srcOrd="0" destOrd="0" presId="urn:microsoft.com/office/officeart/2005/8/layout/vList6"/>
    <dgm:cxn modelId="{41C04E10-086D-8244-9C05-48B551A7B80B}" type="presParOf" srcId="{B67A7C74-E85C-EA40-AE1B-189F2ABBF50A}" destId="{31E91A4D-1890-5048-86B4-191F77014000}" srcOrd="0" destOrd="0" presId="urn:microsoft.com/office/officeart/2005/8/layout/vList6"/>
    <dgm:cxn modelId="{EBACF1D8-F543-374C-A345-1FD12BB0070D}" type="presParOf" srcId="{B67A7C74-E85C-EA40-AE1B-189F2ABBF50A}" destId="{AD9CD258-2ABD-ED4A-A236-8456AFEC64B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9488FF-54A3-854E-88EB-35A8D8DCFCA9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66CB15-6F45-AE42-A1A0-7AF14CF45483}">
      <dgm:prSet phldrT="[Text]"/>
      <dgm:spPr/>
      <dgm:t>
        <a:bodyPr/>
        <a:lstStyle/>
        <a:p>
          <a:r>
            <a:rPr lang="en-US" dirty="0" smtClean="0"/>
            <a:t>IAL</a:t>
          </a:r>
          <a:endParaRPr lang="en-US" dirty="0"/>
        </a:p>
      </dgm:t>
    </dgm:pt>
    <dgm:pt modelId="{CB93867F-6FB8-1040-8A56-600EF341CF9F}" type="parTrans" cxnId="{276B5198-4F74-B74C-B560-E11674A62877}">
      <dgm:prSet/>
      <dgm:spPr/>
      <dgm:t>
        <a:bodyPr/>
        <a:lstStyle/>
        <a:p>
          <a:endParaRPr lang="en-US"/>
        </a:p>
      </dgm:t>
    </dgm:pt>
    <dgm:pt modelId="{F8C772BA-9E6F-6A40-8032-757C9ADE1602}" type="sibTrans" cxnId="{276B5198-4F74-B74C-B560-E11674A62877}">
      <dgm:prSet/>
      <dgm:spPr/>
      <dgm:t>
        <a:bodyPr/>
        <a:lstStyle/>
        <a:p>
          <a:endParaRPr lang="en-US"/>
        </a:p>
      </dgm:t>
    </dgm:pt>
    <dgm:pt modelId="{00608BAA-23F7-4842-A676-0238992618C1}">
      <dgm:prSet phldrT="[Text]" custT="1"/>
      <dgm:spPr/>
      <dgm:t>
        <a:bodyPr/>
        <a:lstStyle/>
        <a:p>
          <a:pPr algn="just"/>
          <a:r>
            <a:rPr lang="en-US" sz="3200" dirty="0" smtClean="0"/>
            <a:t>Unit 1: 50( AS) &amp; 25% (A2)</a:t>
          </a:r>
          <a:endParaRPr lang="en-US" sz="3200" dirty="0"/>
        </a:p>
      </dgm:t>
    </dgm:pt>
    <dgm:pt modelId="{CC463C95-B9E7-B844-8199-7D94E904C209}" type="parTrans" cxnId="{6FB21B27-0129-5A4A-B051-918CE8498D54}">
      <dgm:prSet/>
      <dgm:spPr/>
      <dgm:t>
        <a:bodyPr/>
        <a:lstStyle/>
        <a:p>
          <a:endParaRPr lang="en-US"/>
        </a:p>
      </dgm:t>
    </dgm:pt>
    <dgm:pt modelId="{9A2396EE-687D-D74D-A5DC-25814D5CC680}" type="sibTrans" cxnId="{6FB21B27-0129-5A4A-B051-918CE8498D54}">
      <dgm:prSet/>
      <dgm:spPr/>
      <dgm:t>
        <a:bodyPr/>
        <a:lstStyle/>
        <a:p>
          <a:endParaRPr lang="en-US"/>
        </a:p>
      </dgm:t>
    </dgm:pt>
    <dgm:pt modelId="{FA82CE1F-7833-284B-8C42-F816A2E11150}">
      <dgm:prSet phldrT="[Text]" custT="1"/>
      <dgm:spPr/>
      <dgm:t>
        <a:bodyPr/>
        <a:lstStyle/>
        <a:p>
          <a:pPr algn="just"/>
          <a:r>
            <a:rPr lang="en-US" sz="3200" dirty="0" smtClean="0"/>
            <a:t>Unit 2:50% ( AS) 25% (A2)</a:t>
          </a:r>
          <a:endParaRPr lang="en-US" sz="3200" dirty="0"/>
        </a:p>
      </dgm:t>
    </dgm:pt>
    <dgm:pt modelId="{C0D4160B-D00F-4B42-919A-6C29A5980325}" type="parTrans" cxnId="{0A7A4206-E013-294F-AADC-C68E889CC09A}">
      <dgm:prSet/>
      <dgm:spPr/>
      <dgm:t>
        <a:bodyPr/>
        <a:lstStyle/>
        <a:p>
          <a:endParaRPr lang="en-US"/>
        </a:p>
      </dgm:t>
    </dgm:pt>
    <dgm:pt modelId="{A4765EA4-6256-7949-9139-DCBF62BA95BC}" type="sibTrans" cxnId="{0A7A4206-E013-294F-AADC-C68E889CC09A}">
      <dgm:prSet/>
      <dgm:spPr/>
      <dgm:t>
        <a:bodyPr/>
        <a:lstStyle/>
        <a:p>
          <a:endParaRPr lang="en-US"/>
        </a:p>
      </dgm:t>
    </dgm:pt>
    <dgm:pt modelId="{6F9F7F7E-7946-A84E-AD60-9878EF12D03F}">
      <dgm:prSet phldrT="[Text]" custT="1"/>
      <dgm:spPr/>
      <dgm:t>
        <a:bodyPr/>
        <a:lstStyle/>
        <a:p>
          <a:pPr algn="just"/>
          <a:r>
            <a:rPr lang="en-US" sz="3200" dirty="0" smtClean="0"/>
            <a:t>Unit 3:25% (A2)</a:t>
          </a:r>
          <a:endParaRPr lang="en-US" sz="3200" dirty="0"/>
        </a:p>
      </dgm:t>
    </dgm:pt>
    <dgm:pt modelId="{C3F34C09-D165-0E47-B9CF-FA6EF4180902}" type="parTrans" cxnId="{208C3CF5-26C1-2F4F-A751-7A9AD48FA102}">
      <dgm:prSet/>
      <dgm:spPr/>
      <dgm:t>
        <a:bodyPr/>
        <a:lstStyle/>
        <a:p>
          <a:endParaRPr lang="en-US"/>
        </a:p>
      </dgm:t>
    </dgm:pt>
    <dgm:pt modelId="{6BBB2120-39E8-0F42-A6D5-EBEAA3B6325A}" type="sibTrans" cxnId="{208C3CF5-26C1-2F4F-A751-7A9AD48FA102}">
      <dgm:prSet/>
      <dgm:spPr/>
      <dgm:t>
        <a:bodyPr/>
        <a:lstStyle/>
        <a:p>
          <a:endParaRPr lang="en-US"/>
        </a:p>
      </dgm:t>
    </dgm:pt>
    <dgm:pt modelId="{4D2F3289-52CF-324B-8E8A-2F151E5CD4E3}">
      <dgm:prSet phldrT="[Text]" custT="1"/>
      <dgm:spPr/>
      <dgm:t>
        <a:bodyPr/>
        <a:lstStyle/>
        <a:p>
          <a:pPr algn="just"/>
          <a:r>
            <a:rPr lang="en-US" sz="3200" dirty="0" smtClean="0"/>
            <a:t>Unit 4:25%( A2)</a:t>
          </a:r>
          <a:endParaRPr lang="en-US" sz="3200" dirty="0"/>
        </a:p>
      </dgm:t>
    </dgm:pt>
    <dgm:pt modelId="{8935A847-F159-9F42-A347-E7753C68BDBD}" type="parTrans" cxnId="{ECC14FDD-36A7-254E-8D23-E847B981CBD0}">
      <dgm:prSet/>
      <dgm:spPr/>
      <dgm:t>
        <a:bodyPr/>
        <a:lstStyle/>
        <a:p>
          <a:endParaRPr lang="en-US"/>
        </a:p>
      </dgm:t>
    </dgm:pt>
    <dgm:pt modelId="{0B77F993-1136-4546-B007-D6E92B0315AC}" type="sibTrans" cxnId="{ECC14FDD-36A7-254E-8D23-E847B981CBD0}">
      <dgm:prSet/>
      <dgm:spPr/>
      <dgm:t>
        <a:bodyPr/>
        <a:lstStyle/>
        <a:p>
          <a:endParaRPr lang="en-US"/>
        </a:p>
      </dgm:t>
    </dgm:pt>
    <dgm:pt modelId="{EDB6C8CE-9565-7C4E-B3AE-FC6DB0FDA77B}" type="pres">
      <dgm:prSet presAssocID="{419488FF-54A3-854E-88EB-35A8D8DCFCA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8CA43E-3CC9-4E42-B71E-6E84D5EFEAFE}" type="pres">
      <dgm:prSet presAssocID="{7166CB15-6F45-AE42-A1A0-7AF14CF45483}" presName="composite" presStyleCnt="0"/>
      <dgm:spPr/>
    </dgm:pt>
    <dgm:pt modelId="{C916DC1B-A8BD-E44A-852E-419B5B93BFD9}" type="pres">
      <dgm:prSet presAssocID="{7166CB15-6F45-AE42-A1A0-7AF14CF45483}" presName="parTx" presStyleLbl="alignNode1" presStyleIdx="0" presStyleCnt="1" custScaleX="1104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6EBCB2-A63E-1843-B8B7-07591B4D9471}" type="pres">
      <dgm:prSet presAssocID="{7166CB15-6F45-AE42-A1A0-7AF14CF45483}" presName="desTx" presStyleLbl="alignAccFollowNode1" presStyleIdx="0" presStyleCnt="1" custScaleX="1106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B21B27-0129-5A4A-B051-918CE8498D54}" srcId="{7166CB15-6F45-AE42-A1A0-7AF14CF45483}" destId="{00608BAA-23F7-4842-A676-0238992618C1}" srcOrd="0" destOrd="0" parTransId="{CC463C95-B9E7-B844-8199-7D94E904C209}" sibTransId="{9A2396EE-687D-D74D-A5DC-25814D5CC680}"/>
    <dgm:cxn modelId="{0A7A4206-E013-294F-AADC-C68E889CC09A}" srcId="{7166CB15-6F45-AE42-A1A0-7AF14CF45483}" destId="{FA82CE1F-7833-284B-8C42-F816A2E11150}" srcOrd="1" destOrd="0" parTransId="{C0D4160B-D00F-4B42-919A-6C29A5980325}" sibTransId="{A4765EA4-6256-7949-9139-DCBF62BA95BC}"/>
    <dgm:cxn modelId="{8034BF71-F694-6F4D-89CE-448958BDFFB3}" type="presOf" srcId="{4D2F3289-52CF-324B-8E8A-2F151E5CD4E3}" destId="{DC6EBCB2-A63E-1843-B8B7-07591B4D9471}" srcOrd="0" destOrd="3" presId="urn:microsoft.com/office/officeart/2005/8/layout/hList1"/>
    <dgm:cxn modelId="{BAC2DEA6-1AF3-474C-B39D-D483C1C3AC53}" type="presOf" srcId="{FA82CE1F-7833-284B-8C42-F816A2E11150}" destId="{DC6EBCB2-A63E-1843-B8B7-07591B4D9471}" srcOrd="0" destOrd="1" presId="urn:microsoft.com/office/officeart/2005/8/layout/hList1"/>
    <dgm:cxn modelId="{ECC14FDD-36A7-254E-8D23-E847B981CBD0}" srcId="{7166CB15-6F45-AE42-A1A0-7AF14CF45483}" destId="{4D2F3289-52CF-324B-8E8A-2F151E5CD4E3}" srcOrd="3" destOrd="0" parTransId="{8935A847-F159-9F42-A347-E7753C68BDBD}" sibTransId="{0B77F993-1136-4546-B007-D6E92B0315AC}"/>
    <dgm:cxn modelId="{F013A3BB-BB30-2A44-AA25-20A941A47540}" type="presOf" srcId="{00608BAA-23F7-4842-A676-0238992618C1}" destId="{DC6EBCB2-A63E-1843-B8B7-07591B4D9471}" srcOrd="0" destOrd="0" presId="urn:microsoft.com/office/officeart/2005/8/layout/hList1"/>
    <dgm:cxn modelId="{81E25FEE-F2BC-F145-A249-8ADB77D4662E}" type="presOf" srcId="{6F9F7F7E-7946-A84E-AD60-9878EF12D03F}" destId="{DC6EBCB2-A63E-1843-B8B7-07591B4D9471}" srcOrd="0" destOrd="2" presId="urn:microsoft.com/office/officeart/2005/8/layout/hList1"/>
    <dgm:cxn modelId="{57137330-7825-1B45-9021-18D32D22A562}" type="presOf" srcId="{419488FF-54A3-854E-88EB-35A8D8DCFCA9}" destId="{EDB6C8CE-9565-7C4E-B3AE-FC6DB0FDA77B}" srcOrd="0" destOrd="0" presId="urn:microsoft.com/office/officeart/2005/8/layout/hList1"/>
    <dgm:cxn modelId="{B0DC1045-2DEE-584B-955F-1C54FABCC3C6}" type="presOf" srcId="{7166CB15-6F45-AE42-A1A0-7AF14CF45483}" destId="{C916DC1B-A8BD-E44A-852E-419B5B93BFD9}" srcOrd="0" destOrd="0" presId="urn:microsoft.com/office/officeart/2005/8/layout/hList1"/>
    <dgm:cxn modelId="{276B5198-4F74-B74C-B560-E11674A62877}" srcId="{419488FF-54A3-854E-88EB-35A8D8DCFCA9}" destId="{7166CB15-6F45-AE42-A1A0-7AF14CF45483}" srcOrd="0" destOrd="0" parTransId="{CB93867F-6FB8-1040-8A56-600EF341CF9F}" sibTransId="{F8C772BA-9E6F-6A40-8032-757C9ADE1602}"/>
    <dgm:cxn modelId="{208C3CF5-26C1-2F4F-A751-7A9AD48FA102}" srcId="{7166CB15-6F45-AE42-A1A0-7AF14CF45483}" destId="{6F9F7F7E-7946-A84E-AD60-9878EF12D03F}" srcOrd="2" destOrd="0" parTransId="{C3F34C09-D165-0E47-B9CF-FA6EF4180902}" sibTransId="{6BBB2120-39E8-0F42-A6D5-EBEAA3B6325A}"/>
    <dgm:cxn modelId="{7E8B2901-0CED-184F-9470-A5D20728C770}" type="presParOf" srcId="{EDB6C8CE-9565-7C4E-B3AE-FC6DB0FDA77B}" destId="{2A8CA43E-3CC9-4E42-B71E-6E84D5EFEAFE}" srcOrd="0" destOrd="0" presId="urn:microsoft.com/office/officeart/2005/8/layout/hList1"/>
    <dgm:cxn modelId="{8ADF01BD-E20E-2E4F-902E-554379213090}" type="presParOf" srcId="{2A8CA43E-3CC9-4E42-B71E-6E84D5EFEAFE}" destId="{C916DC1B-A8BD-E44A-852E-419B5B93BFD9}" srcOrd="0" destOrd="0" presId="urn:microsoft.com/office/officeart/2005/8/layout/hList1"/>
    <dgm:cxn modelId="{4066A554-69E1-9B48-A439-831DA75B5243}" type="presParOf" srcId="{2A8CA43E-3CC9-4E42-B71E-6E84D5EFEAFE}" destId="{DC6EBCB2-A63E-1843-B8B7-07591B4D947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58A8CB-9E40-AB4B-9C60-9C004529B1D0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A97DB6-9383-2148-B7F7-FB93B40BFE2A}">
      <dgm:prSet phldrT="[Text]"/>
      <dgm:spPr/>
      <dgm:t>
        <a:bodyPr/>
        <a:lstStyle/>
        <a:p>
          <a:r>
            <a:rPr lang="en-US" dirty="0" smtClean="0"/>
            <a:t>Section A</a:t>
          </a:r>
          <a:endParaRPr lang="en-US" dirty="0"/>
        </a:p>
      </dgm:t>
    </dgm:pt>
    <dgm:pt modelId="{88F5BF5F-0CED-FF4F-82B1-20C964BF9560}" type="parTrans" cxnId="{7F1E6B02-25B3-504A-8CD0-EE3422413DC4}">
      <dgm:prSet/>
      <dgm:spPr/>
      <dgm:t>
        <a:bodyPr/>
        <a:lstStyle/>
        <a:p>
          <a:endParaRPr lang="en-US"/>
        </a:p>
      </dgm:t>
    </dgm:pt>
    <dgm:pt modelId="{1081EC24-E10D-C94F-B6C2-408FC5F069CB}" type="sibTrans" cxnId="{7F1E6B02-25B3-504A-8CD0-EE3422413DC4}">
      <dgm:prSet/>
      <dgm:spPr/>
      <dgm:t>
        <a:bodyPr/>
        <a:lstStyle/>
        <a:p>
          <a:endParaRPr lang="en-US"/>
        </a:p>
      </dgm:t>
    </dgm:pt>
    <dgm:pt modelId="{590E033D-C28E-EF42-9065-B14CF4E6B57E}">
      <dgm:prSet phldrT="[Text]" custT="1"/>
      <dgm:spPr/>
      <dgm:t>
        <a:bodyPr/>
        <a:lstStyle/>
        <a:p>
          <a:r>
            <a:rPr lang="en-US" sz="2400" dirty="0" smtClean="0"/>
            <a:t>6 MCQS</a:t>
          </a:r>
          <a:endParaRPr lang="en-US" sz="2400" dirty="0"/>
        </a:p>
      </dgm:t>
    </dgm:pt>
    <dgm:pt modelId="{F6924B90-5972-5445-857C-AC445BD1B983}" type="parTrans" cxnId="{D4FE6E75-BBB6-7945-8D4B-0A02187E59EB}">
      <dgm:prSet/>
      <dgm:spPr/>
      <dgm:t>
        <a:bodyPr/>
        <a:lstStyle/>
        <a:p>
          <a:endParaRPr lang="en-US"/>
        </a:p>
      </dgm:t>
    </dgm:pt>
    <dgm:pt modelId="{177FE844-EC4B-C34F-8DAE-E109D79D7B24}" type="sibTrans" cxnId="{D4FE6E75-BBB6-7945-8D4B-0A02187E59EB}">
      <dgm:prSet/>
      <dgm:spPr/>
      <dgm:t>
        <a:bodyPr/>
        <a:lstStyle/>
        <a:p>
          <a:endParaRPr lang="en-US"/>
        </a:p>
      </dgm:t>
    </dgm:pt>
    <dgm:pt modelId="{2712A0CE-1427-0949-B7BC-327C55110EA5}">
      <dgm:prSet phldrT="[Text]" custT="1"/>
      <dgm:spPr/>
      <dgm:t>
        <a:bodyPr/>
        <a:lstStyle/>
        <a:p>
          <a:r>
            <a:rPr lang="en-US" sz="2400" dirty="0" smtClean="0"/>
            <a:t>6 Marks</a:t>
          </a:r>
          <a:endParaRPr lang="en-US" sz="2400" dirty="0"/>
        </a:p>
      </dgm:t>
    </dgm:pt>
    <dgm:pt modelId="{5327E6AF-F509-D64C-BCB4-AB7041238983}" type="parTrans" cxnId="{F7E23845-3F76-E343-A0E4-956FCDFA55F6}">
      <dgm:prSet/>
      <dgm:spPr/>
      <dgm:t>
        <a:bodyPr/>
        <a:lstStyle/>
        <a:p>
          <a:endParaRPr lang="en-US"/>
        </a:p>
      </dgm:t>
    </dgm:pt>
    <dgm:pt modelId="{27B378A5-9B0F-844F-AADA-284DD1C5DBAF}" type="sibTrans" cxnId="{F7E23845-3F76-E343-A0E4-956FCDFA55F6}">
      <dgm:prSet/>
      <dgm:spPr/>
      <dgm:t>
        <a:bodyPr/>
        <a:lstStyle/>
        <a:p>
          <a:endParaRPr lang="en-US"/>
        </a:p>
      </dgm:t>
    </dgm:pt>
    <dgm:pt modelId="{B179A80B-DF64-5842-BE1C-74F4E228E905}">
      <dgm:prSet phldrT="[Text]"/>
      <dgm:spPr/>
      <dgm:t>
        <a:bodyPr/>
        <a:lstStyle/>
        <a:p>
          <a:r>
            <a:rPr lang="en-US" dirty="0" smtClean="0"/>
            <a:t>Section B</a:t>
          </a:r>
          <a:endParaRPr lang="en-US" dirty="0"/>
        </a:p>
      </dgm:t>
    </dgm:pt>
    <dgm:pt modelId="{A50340E6-10CD-8640-BBC1-10B4E2205B9A}" type="parTrans" cxnId="{08BF59D0-612D-F244-A07B-AAFC8A369C83}">
      <dgm:prSet/>
      <dgm:spPr/>
      <dgm:t>
        <a:bodyPr/>
        <a:lstStyle/>
        <a:p>
          <a:endParaRPr lang="en-US"/>
        </a:p>
      </dgm:t>
    </dgm:pt>
    <dgm:pt modelId="{A4E692F6-6D17-FF47-9B6C-4254CC21ABEA}" type="sibTrans" cxnId="{08BF59D0-612D-F244-A07B-AAFC8A369C83}">
      <dgm:prSet/>
      <dgm:spPr/>
      <dgm:t>
        <a:bodyPr/>
        <a:lstStyle/>
        <a:p>
          <a:endParaRPr lang="en-US"/>
        </a:p>
      </dgm:t>
    </dgm:pt>
    <dgm:pt modelId="{B347D449-D915-C84F-A088-E398D052B301}">
      <dgm:prSet phldrT="[Text]" custT="1"/>
      <dgm:spPr/>
      <dgm:t>
        <a:bodyPr/>
        <a:lstStyle/>
        <a:p>
          <a:r>
            <a:rPr lang="en-US" sz="2800" dirty="0" smtClean="0"/>
            <a:t>5 short answer questions</a:t>
          </a:r>
          <a:endParaRPr lang="en-US" sz="2800" dirty="0"/>
        </a:p>
      </dgm:t>
    </dgm:pt>
    <dgm:pt modelId="{9D351FE2-52AB-984C-8ED5-8031AD62FEE0}" type="parTrans" cxnId="{0636DDB4-5F4F-B34F-A344-F4BF4F4FE829}">
      <dgm:prSet/>
      <dgm:spPr/>
      <dgm:t>
        <a:bodyPr/>
        <a:lstStyle/>
        <a:p>
          <a:endParaRPr lang="en-US"/>
        </a:p>
      </dgm:t>
    </dgm:pt>
    <dgm:pt modelId="{20E1F140-A53B-DA48-94EA-CB5C84620054}" type="sibTrans" cxnId="{0636DDB4-5F4F-B34F-A344-F4BF4F4FE829}">
      <dgm:prSet/>
      <dgm:spPr/>
      <dgm:t>
        <a:bodyPr/>
        <a:lstStyle/>
        <a:p>
          <a:endParaRPr lang="en-US"/>
        </a:p>
      </dgm:t>
    </dgm:pt>
    <dgm:pt modelId="{1EB34081-CAC3-474F-97B9-D01F4A6FF0D3}">
      <dgm:prSet phldrT="[Text]" custT="1"/>
      <dgm:spPr/>
      <dgm:t>
        <a:bodyPr/>
        <a:lstStyle/>
        <a:p>
          <a:r>
            <a:rPr lang="en-US" sz="2800" dirty="0" smtClean="0"/>
            <a:t>20 Marks</a:t>
          </a:r>
          <a:endParaRPr lang="en-US" sz="2800" dirty="0"/>
        </a:p>
      </dgm:t>
    </dgm:pt>
    <dgm:pt modelId="{7FFFC005-45B3-6B45-AD4B-BFB9B1B069AF}" type="parTrans" cxnId="{5A7D7733-1B90-6644-BC47-03C65F0613E4}">
      <dgm:prSet/>
      <dgm:spPr/>
      <dgm:t>
        <a:bodyPr/>
        <a:lstStyle/>
        <a:p>
          <a:endParaRPr lang="en-US"/>
        </a:p>
      </dgm:t>
    </dgm:pt>
    <dgm:pt modelId="{951393F5-40D9-0F4B-8551-A8072038FC6E}" type="sibTrans" cxnId="{5A7D7733-1B90-6644-BC47-03C65F0613E4}">
      <dgm:prSet/>
      <dgm:spPr/>
      <dgm:t>
        <a:bodyPr/>
        <a:lstStyle/>
        <a:p>
          <a:endParaRPr lang="en-US"/>
        </a:p>
      </dgm:t>
    </dgm:pt>
    <dgm:pt modelId="{45A97192-ABE5-D746-9F8F-36E54DEFDD87}">
      <dgm:prSet phldrT="[Text]"/>
      <dgm:spPr/>
      <dgm:t>
        <a:bodyPr/>
        <a:lstStyle/>
        <a:p>
          <a:r>
            <a:rPr lang="en-US" dirty="0" smtClean="0"/>
            <a:t>Section C</a:t>
          </a:r>
          <a:endParaRPr lang="en-US" dirty="0"/>
        </a:p>
      </dgm:t>
    </dgm:pt>
    <dgm:pt modelId="{B0ECE7AE-F152-B34F-AD08-FC3B78C0360B}" type="parTrans" cxnId="{E042736C-141B-254A-84D1-8CE015E881E0}">
      <dgm:prSet/>
      <dgm:spPr/>
      <dgm:t>
        <a:bodyPr/>
        <a:lstStyle/>
        <a:p>
          <a:endParaRPr lang="en-US"/>
        </a:p>
      </dgm:t>
    </dgm:pt>
    <dgm:pt modelId="{14CA6EFB-E0AB-F84C-8DDF-0E34B26FA6A2}" type="sibTrans" cxnId="{E042736C-141B-254A-84D1-8CE015E881E0}">
      <dgm:prSet/>
      <dgm:spPr/>
      <dgm:t>
        <a:bodyPr/>
        <a:lstStyle/>
        <a:p>
          <a:endParaRPr lang="en-US"/>
        </a:p>
      </dgm:t>
    </dgm:pt>
    <dgm:pt modelId="{6B99C4F0-EB8A-CB46-8108-234FDE5A6D61}">
      <dgm:prSet phldrT="[Text]" custT="1"/>
      <dgm:spPr/>
      <dgm:t>
        <a:bodyPr/>
        <a:lstStyle/>
        <a:p>
          <a:r>
            <a:rPr lang="en-US" sz="2400" dirty="0" smtClean="0"/>
            <a:t>Case study with different parts</a:t>
          </a:r>
          <a:endParaRPr lang="en-US" sz="2400" dirty="0"/>
        </a:p>
      </dgm:t>
    </dgm:pt>
    <dgm:pt modelId="{168D4615-09C6-C647-872C-5F649193065F}" type="parTrans" cxnId="{A6FC669A-75AB-A343-83D4-4D0F1A78A114}">
      <dgm:prSet/>
      <dgm:spPr/>
      <dgm:t>
        <a:bodyPr/>
        <a:lstStyle/>
        <a:p>
          <a:endParaRPr lang="en-US"/>
        </a:p>
      </dgm:t>
    </dgm:pt>
    <dgm:pt modelId="{5457D323-8F99-A54F-9496-96CD66263B53}" type="sibTrans" cxnId="{A6FC669A-75AB-A343-83D4-4D0F1A78A114}">
      <dgm:prSet/>
      <dgm:spPr/>
      <dgm:t>
        <a:bodyPr/>
        <a:lstStyle/>
        <a:p>
          <a:endParaRPr lang="en-US"/>
        </a:p>
      </dgm:t>
    </dgm:pt>
    <dgm:pt modelId="{AFBCFC7E-3F1F-6B48-9BA1-CC3DF15FCD3D}">
      <dgm:prSet phldrT="[Text]" custT="1"/>
      <dgm:spPr/>
      <dgm:t>
        <a:bodyPr/>
        <a:lstStyle/>
        <a:p>
          <a:r>
            <a:rPr lang="en-US" sz="2400" dirty="0" smtClean="0"/>
            <a:t>34 Marks</a:t>
          </a:r>
          <a:endParaRPr lang="en-US" sz="2400" dirty="0"/>
        </a:p>
      </dgm:t>
    </dgm:pt>
    <dgm:pt modelId="{A89BA75A-EA6E-5D43-9922-BA1C4E27CCD7}" type="parTrans" cxnId="{3F9C418B-284D-2D48-8DC2-957878B91CA2}">
      <dgm:prSet/>
      <dgm:spPr/>
      <dgm:t>
        <a:bodyPr/>
        <a:lstStyle/>
        <a:p>
          <a:endParaRPr lang="en-US"/>
        </a:p>
      </dgm:t>
    </dgm:pt>
    <dgm:pt modelId="{ADB7F898-893B-F543-847A-01BA5B65AFD7}" type="sibTrans" cxnId="{3F9C418B-284D-2D48-8DC2-957878B91CA2}">
      <dgm:prSet/>
      <dgm:spPr/>
      <dgm:t>
        <a:bodyPr/>
        <a:lstStyle/>
        <a:p>
          <a:endParaRPr lang="en-US"/>
        </a:p>
      </dgm:t>
    </dgm:pt>
    <dgm:pt modelId="{C09C7B94-824B-B54B-8096-CA5AC0DF69C3}">
      <dgm:prSet phldrT="[Text]"/>
      <dgm:spPr/>
      <dgm:t>
        <a:bodyPr/>
        <a:lstStyle/>
        <a:p>
          <a:r>
            <a:rPr lang="en-US" dirty="0" smtClean="0"/>
            <a:t>Section D</a:t>
          </a:r>
          <a:endParaRPr lang="en-US" dirty="0"/>
        </a:p>
      </dgm:t>
    </dgm:pt>
    <dgm:pt modelId="{F586A4C4-16CE-344D-835B-695C811374A3}" type="parTrans" cxnId="{5E5C5F5A-51E7-7141-A4BD-F5C61F2E8FFB}">
      <dgm:prSet/>
      <dgm:spPr/>
      <dgm:t>
        <a:bodyPr/>
        <a:lstStyle/>
        <a:p>
          <a:endParaRPr lang="en-US"/>
        </a:p>
      </dgm:t>
    </dgm:pt>
    <dgm:pt modelId="{115D6F55-01C8-B34B-9798-CE431D247764}" type="sibTrans" cxnId="{5E5C5F5A-51E7-7141-A4BD-F5C61F2E8FFB}">
      <dgm:prSet/>
      <dgm:spPr/>
      <dgm:t>
        <a:bodyPr/>
        <a:lstStyle/>
        <a:p>
          <a:endParaRPr lang="en-US"/>
        </a:p>
      </dgm:t>
    </dgm:pt>
    <dgm:pt modelId="{F61D3127-CC27-5049-A2E8-566A64D554B6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bg1"/>
              </a:solidFill>
            </a:rPr>
            <a:t>Essay out of the choice of 2</a:t>
          </a:r>
          <a:endParaRPr lang="en-US" sz="2800" dirty="0">
            <a:solidFill>
              <a:schemeClr val="bg1"/>
            </a:solidFill>
          </a:endParaRPr>
        </a:p>
      </dgm:t>
    </dgm:pt>
    <dgm:pt modelId="{904E5EAD-1A7D-0D45-BEB9-0D67E6E2E57F}" type="parTrans" cxnId="{89B34481-3663-1A43-9F59-E11436CF627D}">
      <dgm:prSet/>
      <dgm:spPr/>
      <dgm:t>
        <a:bodyPr/>
        <a:lstStyle/>
        <a:p>
          <a:endParaRPr lang="en-US"/>
        </a:p>
      </dgm:t>
    </dgm:pt>
    <dgm:pt modelId="{9E61C0A3-3F7C-0148-B0C7-45B2355312FC}" type="sibTrans" cxnId="{89B34481-3663-1A43-9F59-E11436CF627D}">
      <dgm:prSet/>
      <dgm:spPr/>
      <dgm:t>
        <a:bodyPr/>
        <a:lstStyle/>
        <a:p>
          <a:endParaRPr lang="en-US"/>
        </a:p>
      </dgm:t>
    </dgm:pt>
    <dgm:pt modelId="{04D7AA79-3B3F-E040-AFF5-07817546AF65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bg1"/>
              </a:solidFill>
            </a:rPr>
            <a:t>20 Marks</a:t>
          </a:r>
        </a:p>
        <a:p>
          <a:endParaRPr lang="en-US" sz="1500" dirty="0"/>
        </a:p>
      </dgm:t>
    </dgm:pt>
    <dgm:pt modelId="{44B394AE-6A70-9A49-B570-2FF11438AA08}" type="parTrans" cxnId="{752E62CA-6735-D94B-8E40-76355AE0D541}">
      <dgm:prSet/>
      <dgm:spPr/>
      <dgm:t>
        <a:bodyPr/>
        <a:lstStyle/>
        <a:p>
          <a:endParaRPr lang="en-US"/>
        </a:p>
      </dgm:t>
    </dgm:pt>
    <dgm:pt modelId="{48B20495-92D1-E64B-8D9B-FC0149890189}" type="sibTrans" cxnId="{752E62CA-6735-D94B-8E40-76355AE0D541}">
      <dgm:prSet/>
      <dgm:spPr/>
      <dgm:t>
        <a:bodyPr/>
        <a:lstStyle/>
        <a:p>
          <a:endParaRPr lang="en-US"/>
        </a:p>
      </dgm:t>
    </dgm:pt>
    <dgm:pt modelId="{89A8096A-11B2-6549-AC3A-DA4D49498257}" type="pres">
      <dgm:prSet presAssocID="{BF58A8CB-9E40-AB4B-9C60-9C004529B1D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06DF80-D320-E148-95AF-919FD79118E6}" type="pres">
      <dgm:prSet presAssocID="{C0A97DB6-9383-2148-B7F7-FB93B40BFE2A}" presName="linNode" presStyleCnt="0"/>
      <dgm:spPr/>
    </dgm:pt>
    <dgm:pt modelId="{B6E440F5-D6D2-BD4B-B67F-83FEC5E9AA3C}" type="pres">
      <dgm:prSet presAssocID="{C0A97DB6-9383-2148-B7F7-FB93B40BFE2A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AFCAB2-9AB4-DE45-8FF6-87B523A11E67}" type="pres">
      <dgm:prSet presAssocID="{C0A97DB6-9383-2148-B7F7-FB93B40BFE2A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7E2F3A-4882-054D-A072-B1AAE5523F58}" type="pres">
      <dgm:prSet presAssocID="{1081EC24-E10D-C94F-B6C2-408FC5F069CB}" presName="sp" presStyleCnt="0"/>
      <dgm:spPr/>
    </dgm:pt>
    <dgm:pt modelId="{9A346A56-33F3-664C-BA01-407BF46A1E29}" type="pres">
      <dgm:prSet presAssocID="{B179A80B-DF64-5842-BE1C-74F4E228E905}" presName="linNode" presStyleCnt="0"/>
      <dgm:spPr/>
    </dgm:pt>
    <dgm:pt modelId="{4AF51A30-ABFF-9E42-AAAA-5A8F070F5EFF}" type="pres">
      <dgm:prSet presAssocID="{B179A80B-DF64-5842-BE1C-74F4E228E905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AE5AA9-B880-0F4D-8DC3-B8DD708F1D65}" type="pres">
      <dgm:prSet presAssocID="{B179A80B-DF64-5842-BE1C-74F4E228E905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AC33F3-11AD-DE42-A1A0-C8E39F1CF1F7}" type="pres">
      <dgm:prSet presAssocID="{A4E692F6-6D17-FF47-9B6C-4254CC21ABEA}" presName="sp" presStyleCnt="0"/>
      <dgm:spPr/>
    </dgm:pt>
    <dgm:pt modelId="{09D02755-31CB-6843-A060-9F39383DF57C}" type="pres">
      <dgm:prSet presAssocID="{45A97192-ABE5-D746-9F8F-36E54DEFDD87}" presName="linNode" presStyleCnt="0"/>
      <dgm:spPr/>
    </dgm:pt>
    <dgm:pt modelId="{FDB592D1-11B2-B743-8A87-D29A46CA675B}" type="pres">
      <dgm:prSet presAssocID="{45A97192-ABE5-D746-9F8F-36E54DEFDD87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F980E8-863C-614D-86C6-8AE0FB2414C9}" type="pres">
      <dgm:prSet presAssocID="{45A97192-ABE5-D746-9F8F-36E54DEFDD87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961984-8CC5-A848-987C-7267C806927E}" type="pres">
      <dgm:prSet presAssocID="{14CA6EFB-E0AB-F84C-8DDF-0E34B26FA6A2}" presName="sp" presStyleCnt="0"/>
      <dgm:spPr/>
    </dgm:pt>
    <dgm:pt modelId="{39535486-3FCA-8F46-8D85-50D56B328377}" type="pres">
      <dgm:prSet presAssocID="{C09C7B94-824B-B54B-8096-CA5AC0DF69C3}" presName="linNode" presStyleCnt="0"/>
      <dgm:spPr/>
    </dgm:pt>
    <dgm:pt modelId="{C573EAB2-23D9-AB4E-9392-824D36B9E9DB}" type="pres">
      <dgm:prSet presAssocID="{C09C7B94-824B-B54B-8096-CA5AC0DF69C3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8DB50C-1651-7443-97F1-B705936FFBA9}" type="pres">
      <dgm:prSet presAssocID="{C09C7B94-824B-B54B-8096-CA5AC0DF69C3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B34481-3663-1A43-9F59-E11436CF627D}" srcId="{C09C7B94-824B-B54B-8096-CA5AC0DF69C3}" destId="{F61D3127-CC27-5049-A2E8-566A64D554B6}" srcOrd="0" destOrd="0" parTransId="{904E5EAD-1A7D-0D45-BEB9-0D67E6E2E57F}" sibTransId="{9E61C0A3-3F7C-0148-B0C7-45B2355312FC}"/>
    <dgm:cxn modelId="{3F9C418B-284D-2D48-8DC2-957878B91CA2}" srcId="{45A97192-ABE5-D746-9F8F-36E54DEFDD87}" destId="{AFBCFC7E-3F1F-6B48-9BA1-CC3DF15FCD3D}" srcOrd="1" destOrd="0" parTransId="{A89BA75A-EA6E-5D43-9922-BA1C4E27CCD7}" sibTransId="{ADB7F898-893B-F543-847A-01BA5B65AFD7}"/>
    <dgm:cxn modelId="{F7E23845-3F76-E343-A0E4-956FCDFA55F6}" srcId="{C0A97DB6-9383-2148-B7F7-FB93B40BFE2A}" destId="{2712A0CE-1427-0949-B7BC-327C55110EA5}" srcOrd="1" destOrd="0" parTransId="{5327E6AF-F509-D64C-BCB4-AB7041238983}" sibTransId="{27B378A5-9B0F-844F-AADA-284DD1C5DBAF}"/>
    <dgm:cxn modelId="{929C0020-249B-2140-A2D4-B9479A0F8B85}" type="presOf" srcId="{C0A97DB6-9383-2148-B7F7-FB93B40BFE2A}" destId="{B6E440F5-D6D2-BD4B-B67F-83FEC5E9AA3C}" srcOrd="0" destOrd="0" presId="urn:microsoft.com/office/officeart/2005/8/layout/vList5"/>
    <dgm:cxn modelId="{B7B4D83E-117A-1C46-A69C-2E5AF7C29285}" type="presOf" srcId="{B347D449-D915-C84F-A088-E398D052B301}" destId="{40AE5AA9-B880-0F4D-8DC3-B8DD708F1D65}" srcOrd="0" destOrd="0" presId="urn:microsoft.com/office/officeart/2005/8/layout/vList5"/>
    <dgm:cxn modelId="{F2708AB4-B4EE-464A-BC46-96A7E63F7F9F}" type="presOf" srcId="{BF58A8CB-9E40-AB4B-9C60-9C004529B1D0}" destId="{89A8096A-11B2-6549-AC3A-DA4D49498257}" srcOrd="0" destOrd="0" presId="urn:microsoft.com/office/officeart/2005/8/layout/vList5"/>
    <dgm:cxn modelId="{2A5ECF27-8880-744D-905E-E293ABCB08AE}" type="presOf" srcId="{590E033D-C28E-EF42-9065-B14CF4E6B57E}" destId="{9EAFCAB2-9AB4-DE45-8FF6-87B523A11E67}" srcOrd="0" destOrd="0" presId="urn:microsoft.com/office/officeart/2005/8/layout/vList5"/>
    <dgm:cxn modelId="{7F1E6B02-25B3-504A-8CD0-EE3422413DC4}" srcId="{BF58A8CB-9E40-AB4B-9C60-9C004529B1D0}" destId="{C0A97DB6-9383-2148-B7F7-FB93B40BFE2A}" srcOrd="0" destOrd="0" parTransId="{88F5BF5F-0CED-FF4F-82B1-20C964BF9560}" sibTransId="{1081EC24-E10D-C94F-B6C2-408FC5F069CB}"/>
    <dgm:cxn modelId="{24FF9892-6532-3740-AB8F-9D344EF3EEE8}" type="presOf" srcId="{6B99C4F0-EB8A-CB46-8108-234FDE5A6D61}" destId="{3EF980E8-863C-614D-86C6-8AE0FB2414C9}" srcOrd="0" destOrd="0" presId="urn:microsoft.com/office/officeart/2005/8/layout/vList5"/>
    <dgm:cxn modelId="{E893DF35-194C-F845-A2AC-644A505E13DD}" type="presOf" srcId="{1EB34081-CAC3-474F-97B9-D01F4A6FF0D3}" destId="{40AE5AA9-B880-0F4D-8DC3-B8DD708F1D65}" srcOrd="0" destOrd="1" presId="urn:microsoft.com/office/officeart/2005/8/layout/vList5"/>
    <dgm:cxn modelId="{1213297C-60E9-9843-B74F-1BB6679A66D2}" type="presOf" srcId="{F61D3127-CC27-5049-A2E8-566A64D554B6}" destId="{A88DB50C-1651-7443-97F1-B705936FFBA9}" srcOrd="0" destOrd="0" presId="urn:microsoft.com/office/officeart/2005/8/layout/vList5"/>
    <dgm:cxn modelId="{A6FC669A-75AB-A343-83D4-4D0F1A78A114}" srcId="{45A97192-ABE5-D746-9F8F-36E54DEFDD87}" destId="{6B99C4F0-EB8A-CB46-8108-234FDE5A6D61}" srcOrd="0" destOrd="0" parTransId="{168D4615-09C6-C647-872C-5F649193065F}" sibTransId="{5457D323-8F99-A54F-9496-96CD66263B53}"/>
    <dgm:cxn modelId="{5A7D7733-1B90-6644-BC47-03C65F0613E4}" srcId="{B179A80B-DF64-5842-BE1C-74F4E228E905}" destId="{1EB34081-CAC3-474F-97B9-D01F4A6FF0D3}" srcOrd="1" destOrd="0" parTransId="{7FFFC005-45B3-6B45-AD4B-BFB9B1B069AF}" sibTransId="{951393F5-40D9-0F4B-8551-A8072038FC6E}"/>
    <dgm:cxn modelId="{0EDDA059-D485-1745-8077-E145B26D367B}" type="presOf" srcId="{04D7AA79-3B3F-E040-AFF5-07817546AF65}" destId="{A88DB50C-1651-7443-97F1-B705936FFBA9}" srcOrd="0" destOrd="1" presId="urn:microsoft.com/office/officeart/2005/8/layout/vList5"/>
    <dgm:cxn modelId="{E042736C-141B-254A-84D1-8CE015E881E0}" srcId="{BF58A8CB-9E40-AB4B-9C60-9C004529B1D0}" destId="{45A97192-ABE5-D746-9F8F-36E54DEFDD87}" srcOrd="2" destOrd="0" parTransId="{B0ECE7AE-F152-B34F-AD08-FC3B78C0360B}" sibTransId="{14CA6EFB-E0AB-F84C-8DDF-0E34B26FA6A2}"/>
    <dgm:cxn modelId="{752E62CA-6735-D94B-8E40-76355AE0D541}" srcId="{C09C7B94-824B-B54B-8096-CA5AC0DF69C3}" destId="{04D7AA79-3B3F-E040-AFF5-07817546AF65}" srcOrd="1" destOrd="0" parTransId="{44B394AE-6A70-9A49-B570-2FF11438AA08}" sibTransId="{48B20495-92D1-E64B-8D9B-FC0149890189}"/>
    <dgm:cxn modelId="{5E5C5F5A-51E7-7141-A4BD-F5C61F2E8FFB}" srcId="{BF58A8CB-9E40-AB4B-9C60-9C004529B1D0}" destId="{C09C7B94-824B-B54B-8096-CA5AC0DF69C3}" srcOrd="3" destOrd="0" parTransId="{F586A4C4-16CE-344D-835B-695C811374A3}" sibTransId="{115D6F55-01C8-B34B-9798-CE431D247764}"/>
    <dgm:cxn modelId="{D4FE6E75-BBB6-7945-8D4B-0A02187E59EB}" srcId="{C0A97DB6-9383-2148-B7F7-FB93B40BFE2A}" destId="{590E033D-C28E-EF42-9065-B14CF4E6B57E}" srcOrd="0" destOrd="0" parTransId="{F6924B90-5972-5445-857C-AC445BD1B983}" sibTransId="{177FE844-EC4B-C34F-8DAE-E109D79D7B24}"/>
    <dgm:cxn modelId="{0636DDB4-5F4F-B34F-A344-F4BF4F4FE829}" srcId="{B179A80B-DF64-5842-BE1C-74F4E228E905}" destId="{B347D449-D915-C84F-A088-E398D052B301}" srcOrd="0" destOrd="0" parTransId="{9D351FE2-52AB-984C-8ED5-8031AD62FEE0}" sibTransId="{20E1F140-A53B-DA48-94EA-CB5C84620054}"/>
    <dgm:cxn modelId="{7D4B476B-5F9A-4641-97E9-368FA333D4C9}" type="presOf" srcId="{AFBCFC7E-3F1F-6B48-9BA1-CC3DF15FCD3D}" destId="{3EF980E8-863C-614D-86C6-8AE0FB2414C9}" srcOrd="0" destOrd="1" presId="urn:microsoft.com/office/officeart/2005/8/layout/vList5"/>
    <dgm:cxn modelId="{DF7A2623-25F8-B04D-A178-67CDF093D850}" type="presOf" srcId="{C09C7B94-824B-B54B-8096-CA5AC0DF69C3}" destId="{C573EAB2-23D9-AB4E-9392-824D36B9E9DB}" srcOrd="0" destOrd="0" presId="urn:microsoft.com/office/officeart/2005/8/layout/vList5"/>
    <dgm:cxn modelId="{DC03B785-DFFF-C04E-8978-CC86DFF47943}" type="presOf" srcId="{B179A80B-DF64-5842-BE1C-74F4E228E905}" destId="{4AF51A30-ABFF-9E42-AAAA-5A8F070F5EFF}" srcOrd="0" destOrd="0" presId="urn:microsoft.com/office/officeart/2005/8/layout/vList5"/>
    <dgm:cxn modelId="{420EC8B6-3838-8444-A220-D42CA7BAB099}" type="presOf" srcId="{45A97192-ABE5-D746-9F8F-36E54DEFDD87}" destId="{FDB592D1-11B2-B743-8A87-D29A46CA675B}" srcOrd="0" destOrd="0" presId="urn:microsoft.com/office/officeart/2005/8/layout/vList5"/>
    <dgm:cxn modelId="{08BF59D0-612D-F244-A07B-AAFC8A369C83}" srcId="{BF58A8CB-9E40-AB4B-9C60-9C004529B1D0}" destId="{B179A80B-DF64-5842-BE1C-74F4E228E905}" srcOrd="1" destOrd="0" parTransId="{A50340E6-10CD-8640-BBC1-10B4E2205B9A}" sibTransId="{A4E692F6-6D17-FF47-9B6C-4254CC21ABEA}"/>
    <dgm:cxn modelId="{E43E7A0D-4637-204D-BFC0-9E06595CA798}" type="presOf" srcId="{2712A0CE-1427-0949-B7BC-327C55110EA5}" destId="{9EAFCAB2-9AB4-DE45-8FF6-87B523A11E67}" srcOrd="0" destOrd="1" presId="urn:microsoft.com/office/officeart/2005/8/layout/vList5"/>
    <dgm:cxn modelId="{27C98CAE-7871-7945-8236-EBB3C90B0B25}" type="presParOf" srcId="{89A8096A-11B2-6549-AC3A-DA4D49498257}" destId="{3406DF80-D320-E148-95AF-919FD79118E6}" srcOrd="0" destOrd="0" presId="urn:microsoft.com/office/officeart/2005/8/layout/vList5"/>
    <dgm:cxn modelId="{D727C562-2390-4B43-B973-65D24799D312}" type="presParOf" srcId="{3406DF80-D320-E148-95AF-919FD79118E6}" destId="{B6E440F5-D6D2-BD4B-B67F-83FEC5E9AA3C}" srcOrd="0" destOrd="0" presId="urn:microsoft.com/office/officeart/2005/8/layout/vList5"/>
    <dgm:cxn modelId="{56BAB53C-CED7-1E4E-A375-EBAAF6A69BB1}" type="presParOf" srcId="{3406DF80-D320-E148-95AF-919FD79118E6}" destId="{9EAFCAB2-9AB4-DE45-8FF6-87B523A11E67}" srcOrd="1" destOrd="0" presId="urn:microsoft.com/office/officeart/2005/8/layout/vList5"/>
    <dgm:cxn modelId="{3E714BF8-3CEE-0342-87B4-4FB94A50297D}" type="presParOf" srcId="{89A8096A-11B2-6549-AC3A-DA4D49498257}" destId="{487E2F3A-4882-054D-A072-B1AAE5523F58}" srcOrd="1" destOrd="0" presId="urn:microsoft.com/office/officeart/2005/8/layout/vList5"/>
    <dgm:cxn modelId="{00F4954C-EFA8-2F48-8357-E9B0884BB220}" type="presParOf" srcId="{89A8096A-11B2-6549-AC3A-DA4D49498257}" destId="{9A346A56-33F3-664C-BA01-407BF46A1E29}" srcOrd="2" destOrd="0" presId="urn:microsoft.com/office/officeart/2005/8/layout/vList5"/>
    <dgm:cxn modelId="{D4FDC52D-4810-A049-BA29-2714B5DE4875}" type="presParOf" srcId="{9A346A56-33F3-664C-BA01-407BF46A1E29}" destId="{4AF51A30-ABFF-9E42-AAAA-5A8F070F5EFF}" srcOrd="0" destOrd="0" presId="urn:microsoft.com/office/officeart/2005/8/layout/vList5"/>
    <dgm:cxn modelId="{CB65BD2C-7D21-014A-8317-6445FFBB58A7}" type="presParOf" srcId="{9A346A56-33F3-664C-BA01-407BF46A1E29}" destId="{40AE5AA9-B880-0F4D-8DC3-B8DD708F1D65}" srcOrd="1" destOrd="0" presId="urn:microsoft.com/office/officeart/2005/8/layout/vList5"/>
    <dgm:cxn modelId="{7455D9CE-DB1B-474D-B893-B7EB00BAB0BA}" type="presParOf" srcId="{89A8096A-11B2-6549-AC3A-DA4D49498257}" destId="{3AAC33F3-11AD-DE42-A1A0-C8E39F1CF1F7}" srcOrd="3" destOrd="0" presId="urn:microsoft.com/office/officeart/2005/8/layout/vList5"/>
    <dgm:cxn modelId="{462AACF8-FF41-C648-83CC-041F188FCAE2}" type="presParOf" srcId="{89A8096A-11B2-6549-AC3A-DA4D49498257}" destId="{09D02755-31CB-6843-A060-9F39383DF57C}" srcOrd="4" destOrd="0" presId="urn:microsoft.com/office/officeart/2005/8/layout/vList5"/>
    <dgm:cxn modelId="{4971DE7A-C5BA-1442-8765-E7D15F03D371}" type="presParOf" srcId="{09D02755-31CB-6843-A060-9F39383DF57C}" destId="{FDB592D1-11B2-B743-8A87-D29A46CA675B}" srcOrd="0" destOrd="0" presId="urn:microsoft.com/office/officeart/2005/8/layout/vList5"/>
    <dgm:cxn modelId="{E70985F5-EE88-DE4D-ADB9-12F6F12387E2}" type="presParOf" srcId="{09D02755-31CB-6843-A060-9F39383DF57C}" destId="{3EF980E8-863C-614D-86C6-8AE0FB2414C9}" srcOrd="1" destOrd="0" presId="urn:microsoft.com/office/officeart/2005/8/layout/vList5"/>
    <dgm:cxn modelId="{50F5BE26-2CAC-2C40-8CC2-A84336E128C9}" type="presParOf" srcId="{89A8096A-11B2-6549-AC3A-DA4D49498257}" destId="{09961984-8CC5-A848-987C-7267C806927E}" srcOrd="5" destOrd="0" presId="urn:microsoft.com/office/officeart/2005/8/layout/vList5"/>
    <dgm:cxn modelId="{4FEB9D76-99D8-2744-B655-E0B19CDE0A2B}" type="presParOf" srcId="{89A8096A-11B2-6549-AC3A-DA4D49498257}" destId="{39535486-3FCA-8F46-8D85-50D56B328377}" srcOrd="6" destOrd="0" presId="urn:microsoft.com/office/officeart/2005/8/layout/vList5"/>
    <dgm:cxn modelId="{DEA8CBF1-2FFE-924A-86F9-037C5863F848}" type="presParOf" srcId="{39535486-3FCA-8F46-8D85-50D56B328377}" destId="{C573EAB2-23D9-AB4E-9392-824D36B9E9DB}" srcOrd="0" destOrd="0" presId="urn:microsoft.com/office/officeart/2005/8/layout/vList5"/>
    <dgm:cxn modelId="{2EB99805-CBEA-2542-BB5F-5552615ED266}" type="presParOf" srcId="{39535486-3FCA-8F46-8D85-50D56B328377}" destId="{A88DB50C-1651-7443-97F1-B705936FFBA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58A8CB-9E40-AB4B-9C60-9C004529B1D0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A97DB6-9383-2148-B7F7-FB93B40BFE2A}">
      <dgm:prSet phldrT="[Text]"/>
      <dgm:spPr/>
      <dgm:t>
        <a:bodyPr/>
        <a:lstStyle/>
        <a:p>
          <a:r>
            <a:rPr lang="en-US" dirty="0" smtClean="0"/>
            <a:t>Section A</a:t>
          </a:r>
          <a:endParaRPr lang="en-US" dirty="0"/>
        </a:p>
      </dgm:t>
    </dgm:pt>
    <dgm:pt modelId="{88F5BF5F-0CED-FF4F-82B1-20C964BF9560}" type="parTrans" cxnId="{7F1E6B02-25B3-504A-8CD0-EE3422413DC4}">
      <dgm:prSet/>
      <dgm:spPr/>
      <dgm:t>
        <a:bodyPr/>
        <a:lstStyle/>
        <a:p>
          <a:endParaRPr lang="en-US"/>
        </a:p>
      </dgm:t>
    </dgm:pt>
    <dgm:pt modelId="{1081EC24-E10D-C94F-B6C2-408FC5F069CB}" type="sibTrans" cxnId="{7F1E6B02-25B3-504A-8CD0-EE3422413DC4}">
      <dgm:prSet/>
      <dgm:spPr/>
      <dgm:t>
        <a:bodyPr/>
        <a:lstStyle/>
        <a:p>
          <a:endParaRPr lang="en-US"/>
        </a:p>
      </dgm:t>
    </dgm:pt>
    <dgm:pt modelId="{590E033D-C28E-EF42-9065-B14CF4E6B57E}">
      <dgm:prSet phldrT="[Text]"/>
      <dgm:spPr/>
      <dgm:t>
        <a:bodyPr/>
        <a:lstStyle/>
        <a:p>
          <a:r>
            <a:rPr lang="en-US" dirty="0" smtClean="0"/>
            <a:t>6 MCQS</a:t>
          </a:r>
          <a:endParaRPr lang="en-US" dirty="0"/>
        </a:p>
      </dgm:t>
    </dgm:pt>
    <dgm:pt modelId="{F6924B90-5972-5445-857C-AC445BD1B983}" type="parTrans" cxnId="{D4FE6E75-BBB6-7945-8D4B-0A02187E59EB}">
      <dgm:prSet/>
      <dgm:spPr/>
      <dgm:t>
        <a:bodyPr/>
        <a:lstStyle/>
        <a:p>
          <a:endParaRPr lang="en-US"/>
        </a:p>
      </dgm:t>
    </dgm:pt>
    <dgm:pt modelId="{177FE844-EC4B-C34F-8DAE-E109D79D7B24}" type="sibTrans" cxnId="{D4FE6E75-BBB6-7945-8D4B-0A02187E59EB}">
      <dgm:prSet/>
      <dgm:spPr/>
      <dgm:t>
        <a:bodyPr/>
        <a:lstStyle/>
        <a:p>
          <a:endParaRPr lang="en-US"/>
        </a:p>
      </dgm:t>
    </dgm:pt>
    <dgm:pt modelId="{2712A0CE-1427-0949-B7BC-327C55110EA5}">
      <dgm:prSet phldrT="[Text]"/>
      <dgm:spPr/>
      <dgm:t>
        <a:bodyPr/>
        <a:lstStyle/>
        <a:p>
          <a:r>
            <a:rPr lang="en-US" dirty="0" smtClean="0"/>
            <a:t>6 Marks</a:t>
          </a:r>
          <a:endParaRPr lang="en-US" dirty="0"/>
        </a:p>
      </dgm:t>
    </dgm:pt>
    <dgm:pt modelId="{5327E6AF-F509-D64C-BCB4-AB7041238983}" type="parTrans" cxnId="{F7E23845-3F76-E343-A0E4-956FCDFA55F6}">
      <dgm:prSet/>
      <dgm:spPr/>
      <dgm:t>
        <a:bodyPr/>
        <a:lstStyle/>
        <a:p>
          <a:endParaRPr lang="en-US"/>
        </a:p>
      </dgm:t>
    </dgm:pt>
    <dgm:pt modelId="{27B378A5-9B0F-844F-AADA-284DD1C5DBAF}" type="sibTrans" cxnId="{F7E23845-3F76-E343-A0E4-956FCDFA55F6}">
      <dgm:prSet/>
      <dgm:spPr/>
      <dgm:t>
        <a:bodyPr/>
        <a:lstStyle/>
        <a:p>
          <a:endParaRPr lang="en-US"/>
        </a:p>
      </dgm:t>
    </dgm:pt>
    <dgm:pt modelId="{B179A80B-DF64-5842-BE1C-74F4E228E905}">
      <dgm:prSet phldrT="[Text]"/>
      <dgm:spPr/>
      <dgm:t>
        <a:bodyPr/>
        <a:lstStyle/>
        <a:p>
          <a:r>
            <a:rPr lang="en-US" dirty="0" smtClean="0"/>
            <a:t>Section B</a:t>
          </a:r>
          <a:endParaRPr lang="en-US" dirty="0"/>
        </a:p>
      </dgm:t>
    </dgm:pt>
    <dgm:pt modelId="{A50340E6-10CD-8640-BBC1-10B4E2205B9A}" type="parTrans" cxnId="{08BF59D0-612D-F244-A07B-AAFC8A369C83}">
      <dgm:prSet/>
      <dgm:spPr/>
      <dgm:t>
        <a:bodyPr/>
        <a:lstStyle/>
        <a:p>
          <a:endParaRPr lang="en-US"/>
        </a:p>
      </dgm:t>
    </dgm:pt>
    <dgm:pt modelId="{A4E692F6-6D17-FF47-9B6C-4254CC21ABEA}" type="sibTrans" cxnId="{08BF59D0-612D-F244-A07B-AAFC8A369C83}">
      <dgm:prSet/>
      <dgm:spPr/>
      <dgm:t>
        <a:bodyPr/>
        <a:lstStyle/>
        <a:p>
          <a:endParaRPr lang="en-US"/>
        </a:p>
      </dgm:t>
    </dgm:pt>
    <dgm:pt modelId="{B347D449-D915-C84F-A088-E398D052B301}">
      <dgm:prSet phldrT="[Text]"/>
      <dgm:spPr/>
      <dgm:t>
        <a:bodyPr/>
        <a:lstStyle/>
        <a:p>
          <a:r>
            <a:rPr lang="en-US" dirty="0" smtClean="0"/>
            <a:t>Case study with different parts</a:t>
          </a:r>
          <a:endParaRPr lang="en-US" dirty="0"/>
        </a:p>
      </dgm:t>
    </dgm:pt>
    <dgm:pt modelId="{9D351FE2-52AB-984C-8ED5-8031AD62FEE0}" type="parTrans" cxnId="{0636DDB4-5F4F-B34F-A344-F4BF4F4FE829}">
      <dgm:prSet/>
      <dgm:spPr/>
      <dgm:t>
        <a:bodyPr/>
        <a:lstStyle/>
        <a:p>
          <a:endParaRPr lang="en-US"/>
        </a:p>
      </dgm:t>
    </dgm:pt>
    <dgm:pt modelId="{20E1F140-A53B-DA48-94EA-CB5C84620054}" type="sibTrans" cxnId="{0636DDB4-5F4F-B34F-A344-F4BF4F4FE829}">
      <dgm:prSet/>
      <dgm:spPr/>
      <dgm:t>
        <a:bodyPr/>
        <a:lstStyle/>
        <a:p>
          <a:endParaRPr lang="en-US"/>
        </a:p>
      </dgm:t>
    </dgm:pt>
    <dgm:pt modelId="{45A97192-ABE5-D746-9F8F-36E54DEFDD87}">
      <dgm:prSet phldrT="[Text]"/>
      <dgm:spPr/>
      <dgm:t>
        <a:bodyPr/>
        <a:lstStyle/>
        <a:p>
          <a:r>
            <a:rPr lang="en-US" dirty="0" smtClean="0"/>
            <a:t>Section C</a:t>
          </a:r>
          <a:endParaRPr lang="en-US" dirty="0"/>
        </a:p>
      </dgm:t>
    </dgm:pt>
    <dgm:pt modelId="{B0ECE7AE-F152-B34F-AD08-FC3B78C0360B}" type="parTrans" cxnId="{E042736C-141B-254A-84D1-8CE015E881E0}">
      <dgm:prSet/>
      <dgm:spPr/>
      <dgm:t>
        <a:bodyPr/>
        <a:lstStyle/>
        <a:p>
          <a:endParaRPr lang="en-US"/>
        </a:p>
      </dgm:t>
    </dgm:pt>
    <dgm:pt modelId="{14CA6EFB-E0AB-F84C-8DDF-0E34B26FA6A2}" type="sibTrans" cxnId="{E042736C-141B-254A-84D1-8CE015E881E0}">
      <dgm:prSet/>
      <dgm:spPr/>
      <dgm:t>
        <a:bodyPr/>
        <a:lstStyle/>
        <a:p>
          <a:endParaRPr lang="en-US"/>
        </a:p>
      </dgm:t>
    </dgm:pt>
    <dgm:pt modelId="{6B99C4F0-EB8A-CB46-8108-234FDE5A6D61}">
      <dgm:prSet phldrT="[Text]"/>
      <dgm:spPr/>
      <dgm:t>
        <a:bodyPr/>
        <a:lstStyle/>
        <a:p>
          <a:r>
            <a:rPr lang="en-US" dirty="0" smtClean="0"/>
            <a:t>2 essays out of the choice of 3</a:t>
          </a:r>
          <a:endParaRPr lang="en-US" dirty="0"/>
        </a:p>
      </dgm:t>
    </dgm:pt>
    <dgm:pt modelId="{168D4615-09C6-C647-872C-5F649193065F}" type="parTrans" cxnId="{A6FC669A-75AB-A343-83D4-4D0F1A78A114}">
      <dgm:prSet/>
      <dgm:spPr/>
      <dgm:t>
        <a:bodyPr/>
        <a:lstStyle/>
        <a:p>
          <a:endParaRPr lang="en-US"/>
        </a:p>
      </dgm:t>
    </dgm:pt>
    <dgm:pt modelId="{5457D323-8F99-A54F-9496-96CD66263B53}" type="sibTrans" cxnId="{A6FC669A-75AB-A343-83D4-4D0F1A78A114}">
      <dgm:prSet/>
      <dgm:spPr/>
      <dgm:t>
        <a:bodyPr/>
        <a:lstStyle/>
        <a:p>
          <a:endParaRPr lang="en-US"/>
        </a:p>
      </dgm:t>
    </dgm:pt>
    <dgm:pt modelId="{F4CEC2DA-770B-1348-B159-AFE96A5C4422}">
      <dgm:prSet/>
      <dgm:spPr/>
      <dgm:t>
        <a:bodyPr/>
        <a:lstStyle/>
        <a:p>
          <a:r>
            <a:rPr lang="en-US" dirty="0" smtClean="0"/>
            <a:t>34 Marks</a:t>
          </a:r>
          <a:endParaRPr lang="en-US" dirty="0"/>
        </a:p>
      </dgm:t>
    </dgm:pt>
    <dgm:pt modelId="{42AEF752-1AFA-394B-9751-308E396E16CE}" type="parTrans" cxnId="{455A78CF-3F9A-8342-97ED-2DF1F336914B}">
      <dgm:prSet/>
      <dgm:spPr/>
      <dgm:t>
        <a:bodyPr/>
        <a:lstStyle/>
        <a:p>
          <a:endParaRPr lang="en-US"/>
        </a:p>
      </dgm:t>
    </dgm:pt>
    <dgm:pt modelId="{DBA225EF-157E-C84C-87D9-EB502FF885E7}" type="sibTrans" cxnId="{455A78CF-3F9A-8342-97ED-2DF1F336914B}">
      <dgm:prSet/>
      <dgm:spPr/>
      <dgm:t>
        <a:bodyPr/>
        <a:lstStyle/>
        <a:p>
          <a:endParaRPr lang="en-US"/>
        </a:p>
      </dgm:t>
    </dgm:pt>
    <dgm:pt modelId="{F86675CA-51C6-D84C-8A90-A7C104C7EB86}">
      <dgm:prSet phldrT="[Text]"/>
      <dgm:spPr/>
      <dgm:t>
        <a:bodyPr/>
        <a:lstStyle/>
        <a:p>
          <a:r>
            <a:rPr lang="en-US" dirty="0" smtClean="0"/>
            <a:t>40 Marks</a:t>
          </a:r>
          <a:endParaRPr lang="en-US" dirty="0"/>
        </a:p>
      </dgm:t>
    </dgm:pt>
    <dgm:pt modelId="{1BFDD3C5-0C90-2640-BD48-698A883D31C5}" type="parTrans" cxnId="{CB3D1023-B060-3C4F-A0EC-495201C9CB8C}">
      <dgm:prSet/>
      <dgm:spPr/>
    </dgm:pt>
    <dgm:pt modelId="{BE77647F-AB2D-C44F-BC6C-1BB44FD5DA49}" type="sibTrans" cxnId="{CB3D1023-B060-3C4F-A0EC-495201C9CB8C}">
      <dgm:prSet/>
      <dgm:spPr/>
    </dgm:pt>
    <dgm:pt modelId="{89A8096A-11B2-6549-AC3A-DA4D49498257}" type="pres">
      <dgm:prSet presAssocID="{BF58A8CB-9E40-AB4B-9C60-9C004529B1D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06DF80-D320-E148-95AF-919FD79118E6}" type="pres">
      <dgm:prSet presAssocID="{C0A97DB6-9383-2148-B7F7-FB93B40BFE2A}" presName="linNode" presStyleCnt="0"/>
      <dgm:spPr/>
    </dgm:pt>
    <dgm:pt modelId="{B6E440F5-D6D2-BD4B-B67F-83FEC5E9AA3C}" type="pres">
      <dgm:prSet presAssocID="{C0A97DB6-9383-2148-B7F7-FB93B40BFE2A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AFCAB2-9AB4-DE45-8FF6-87B523A11E67}" type="pres">
      <dgm:prSet presAssocID="{C0A97DB6-9383-2148-B7F7-FB93B40BFE2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7E2F3A-4882-054D-A072-B1AAE5523F58}" type="pres">
      <dgm:prSet presAssocID="{1081EC24-E10D-C94F-B6C2-408FC5F069CB}" presName="sp" presStyleCnt="0"/>
      <dgm:spPr/>
    </dgm:pt>
    <dgm:pt modelId="{9A346A56-33F3-664C-BA01-407BF46A1E29}" type="pres">
      <dgm:prSet presAssocID="{B179A80B-DF64-5842-BE1C-74F4E228E905}" presName="linNode" presStyleCnt="0"/>
      <dgm:spPr/>
    </dgm:pt>
    <dgm:pt modelId="{4AF51A30-ABFF-9E42-AAAA-5A8F070F5EFF}" type="pres">
      <dgm:prSet presAssocID="{B179A80B-DF64-5842-BE1C-74F4E228E90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AE5AA9-B880-0F4D-8DC3-B8DD708F1D65}" type="pres">
      <dgm:prSet presAssocID="{B179A80B-DF64-5842-BE1C-74F4E228E90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AC33F3-11AD-DE42-A1A0-C8E39F1CF1F7}" type="pres">
      <dgm:prSet presAssocID="{A4E692F6-6D17-FF47-9B6C-4254CC21ABEA}" presName="sp" presStyleCnt="0"/>
      <dgm:spPr/>
    </dgm:pt>
    <dgm:pt modelId="{09D02755-31CB-6843-A060-9F39383DF57C}" type="pres">
      <dgm:prSet presAssocID="{45A97192-ABE5-D746-9F8F-36E54DEFDD87}" presName="linNode" presStyleCnt="0"/>
      <dgm:spPr/>
    </dgm:pt>
    <dgm:pt modelId="{FDB592D1-11B2-B743-8A87-D29A46CA675B}" type="pres">
      <dgm:prSet presAssocID="{45A97192-ABE5-D746-9F8F-36E54DEFDD8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F980E8-863C-614D-86C6-8AE0FB2414C9}" type="pres">
      <dgm:prSet presAssocID="{45A97192-ABE5-D746-9F8F-36E54DEFDD87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5A78CF-3F9A-8342-97ED-2DF1F336914B}" srcId="{B179A80B-DF64-5842-BE1C-74F4E228E905}" destId="{F4CEC2DA-770B-1348-B159-AFE96A5C4422}" srcOrd="1" destOrd="0" parTransId="{42AEF752-1AFA-394B-9751-308E396E16CE}" sibTransId="{DBA225EF-157E-C84C-87D9-EB502FF885E7}"/>
    <dgm:cxn modelId="{AD0DAC37-FBDA-7946-A954-E55259C9DB45}" type="presOf" srcId="{45A97192-ABE5-D746-9F8F-36E54DEFDD87}" destId="{FDB592D1-11B2-B743-8A87-D29A46CA675B}" srcOrd="0" destOrd="0" presId="urn:microsoft.com/office/officeart/2005/8/layout/vList5"/>
    <dgm:cxn modelId="{3AF91A98-33E9-2740-8356-513B5D6F973B}" type="presOf" srcId="{BF58A8CB-9E40-AB4B-9C60-9C004529B1D0}" destId="{89A8096A-11B2-6549-AC3A-DA4D49498257}" srcOrd="0" destOrd="0" presId="urn:microsoft.com/office/officeart/2005/8/layout/vList5"/>
    <dgm:cxn modelId="{FB663D71-AB2A-BA4A-8E6E-FFC59ECD518F}" type="presOf" srcId="{B347D449-D915-C84F-A088-E398D052B301}" destId="{40AE5AA9-B880-0F4D-8DC3-B8DD708F1D65}" srcOrd="0" destOrd="0" presId="urn:microsoft.com/office/officeart/2005/8/layout/vList5"/>
    <dgm:cxn modelId="{E042736C-141B-254A-84D1-8CE015E881E0}" srcId="{BF58A8CB-9E40-AB4B-9C60-9C004529B1D0}" destId="{45A97192-ABE5-D746-9F8F-36E54DEFDD87}" srcOrd="2" destOrd="0" parTransId="{B0ECE7AE-F152-B34F-AD08-FC3B78C0360B}" sibTransId="{14CA6EFB-E0AB-F84C-8DDF-0E34B26FA6A2}"/>
    <dgm:cxn modelId="{3FDF87A4-C731-E444-832C-640A3EDE7CDF}" type="presOf" srcId="{2712A0CE-1427-0949-B7BC-327C55110EA5}" destId="{9EAFCAB2-9AB4-DE45-8FF6-87B523A11E67}" srcOrd="0" destOrd="1" presId="urn:microsoft.com/office/officeart/2005/8/layout/vList5"/>
    <dgm:cxn modelId="{A6FC669A-75AB-A343-83D4-4D0F1A78A114}" srcId="{45A97192-ABE5-D746-9F8F-36E54DEFDD87}" destId="{6B99C4F0-EB8A-CB46-8108-234FDE5A6D61}" srcOrd="0" destOrd="0" parTransId="{168D4615-09C6-C647-872C-5F649193065F}" sibTransId="{5457D323-8F99-A54F-9496-96CD66263B53}"/>
    <dgm:cxn modelId="{BB4811F3-82E0-AE4E-9A4F-CEF4600317C8}" type="presOf" srcId="{6B99C4F0-EB8A-CB46-8108-234FDE5A6D61}" destId="{3EF980E8-863C-614D-86C6-8AE0FB2414C9}" srcOrd="0" destOrd="0" presId="urn:microsoft.com/office/officeart/2005/8/layout/vList5"/>
    <dgm:cxn modelId="{76284B44-4020-8A49-A6C1-9AD7B4448DDA}" type="presOf" srcId="{590E033D-C28E-EF42-9065-B14CF4E6B57E}" destId="{9EAFCAB2-9AB4-DE45-8FF6-87B523A11E67}" srcOrd="0" destOrd="0" presId="urn:microsoft.com/office/officeart/2005/8/layout/vList5"/>
    <dgm:cxn modelId="{08BF59D0-612D-F244-A07B-AAFC8A369C83}" srcId="{BF58A8CB-9E40-AB4B-9C60-9C004529B1D0}" destId="{B179A80B-DF64-5842-BE1C-74F4E228E905}" srcOrd="1" destOrd="0" parTransId="{A50340E6-10CD-8640-BBC1-10B4E2205B9A}" sibTransId="{A4E692F6-6D17-FF47-9B6C-4254CC21ABEA}"/>
    <dgm:cxn modelId="{3FC3C060-FF15-274D-BC36-79C3FAF5754B}" type="presOf" srcId="{F4CEC2DA-770B-1348-B159-AFE96A5C4422}" destId="{40AE5AA9-B880-0F4D-8DC3-B8DD708F1D65}" srcOrd="0" destOrd="1" presId="urn:microsoft.com/office/officeart/2005/8/layout/vList5"/>
    <dgm:cxn modelId="{D4FE6E75-BBB6-7945-8D4B-0A02187E59EB}" srcId="{C0A97DB6-9383-2148-B7F7-FB93B40BFE2A}" destId="{590E033D-C28E-EF42-9065-B14CF4E6B57E}" srcOrd="0" destOrd="0" parTransId="{F6924B90-5972-5445-857C-AC445BD1B983}" sibTransId="{177FE844-EC4B-C34F-8DAE-E109D79D7B24}"/>
    <dgm:cxn modelId="{A13D8D33-1474-9E49-9005-13E00A3FD89F}" type="presOf" srcId="{B179A80B-DF64-5842-BE1C-74F4E228E905}" destId="{4AF51A30-ABFF-9E42-AAAA-5A8F070F5EFF}" srcOrd="0" destOrd="0" presId="urn:microsoft.com/office/officeart/2005/8/layout/vList5"/>
    <dgm:cxn modelId="{F7E23845-3F76-E343-A0E4-956FCDFA55F6}" srcId="{C0A97DB6-9383-2148-B7F7-FB93B40BFE2A}" destId="{2712A0CE-1427-0949-B7BC-327C55110EA5}" srcOrd="1" destOrd="0" parTransId="{5327E6AF-F509-D64C-BCB4-AB7041238983}" sibTransId="{27B378A5-9B0F-844F-AADA-284DD1C5DBAF}"/>
    <dgm:cxn modelId="{7F1E6B02-25B3-504A-8CD0-EE3422413DC4}" srcId="{BF58A8CB-9E40-AB4B-9C60-9C004529B1D0}" destId="{C0A97DB6-9383-2148-B7F7-FB93B40BFE2A}" srcOrd="0" destOrd="0" parTransId="{88F5BF5F-0CED-FF4F-82B1-20C964BF9560}" sibTransId="{1081EC24-E10D-C94F-B6C2-408FC5F069CB}"/>
    <dgm:cxn modelId="{0636DDB4-5F4F-B34F-A344-F4BF4F4FE829}" srcId="{B179A80B-DF64-5842-BE1C-74F4E228E905}" destId="{B347D449-D915-C84F-A088-E398D052B301}" srcOrd="0" destOrd="0" parTransId="{9D351FE2-52AB-984C-8ED5-8031AD62FEE0}" sibTransId="{20E1F140-A53B-DA48-94EA-CB5C84620054}"/>
    <dgm:cxn modelId="{1E0D3F7E-17A6-EC41-831E-DE05B310FDE4}" type="presOf" srcId="{C0A97DB6-9383-2148-B7F7-FB93B40BFE2A}" destId="{B6E440F5-D6D2-BD4B-B67F-83FEC5E9AA3C}" srcOrd="0" destOrd="0" presId="urn:microsoft.com/office/officeart/2005/8/layout/vList5"/>
    <dgm:cxn modelId="{1FC4B023-A06D-8D43-8186-BB32D2211B1C}" type="presOf" srcId="{F86675CA-51C6-D84C-8A90-A7C104C7EB86}" destId="{3EF980E8-863C-614D-86C6-8AE0FB2414C9}" srcOrd="0" destOrd="1" presId="urn:microsoft.com/office/officeart/2005/8/layout/vList5"/>
    <dgm:cxn modelId="{CB3D1023-B060-3C4F-A0EC-495201C9CB8C}" srcId="{45A97192-ABE5-D746-9F8F-36E54DEFDD87}" destId="{F86675CA-51C6-D84C-8A90-A7C104C7EB86}" srcOrd="1" destOrd="0" parTransId="{1BFDD3C5-0C90-2640-BD48-698A883D31C5}" sibTransId="{BE77647F-AB2D-C44F-BC6C-1BB44FD5DA49}"/>
    <dgm:cxn modelId="{03D9266B-7AD4-D24E-ACBF-E9D436DEDF22}" type="presParOf" srcId="{89A8096A-11B2-6549-AC3A-DA4D49498257}" destId="{3406DF80-D320-E148-95AF-919FD79118E6}" srcOrd="0" destOrd="0" presId="urn:microsoft.com/office/officeart/2005/8/layout/vList5"/>
    <dgm:cxn modelId="{E6658707-3996-DC4F-A218-A8D2EF2A9897}" type="presParOf" srcId="{3406DF80-D320-E148-95AF-919FD79118E6}" destId="{B6E440F5-D6D2-BD4B-B67F-83FEC5E9AA3C}" srcOrd="0" destOrd="0" presId="urn:microsoft.com/office/officeart/2005/8/layout/vList5"/>
    <dgm:cxn modelId="{333E851C-3DDA-3F47-9905-A3BB0FEA09F3}" type="presParOf" srcId="{3406DF80-D320-E148-95AF-919FD79118E6}" destId="{9EAFCAB2-9AB4-DE45-8FF6-87B523A11E67}" srcOrd="1" destOrd="0" presId="urn:microsoft.com/office/officeart/2005/8/layout/vList5"/>
    <dgm:cxn modelId="{AD4E0A2E-CF6F-A447-8A2B-4A2D36264D2D}" type="presParOf" srcId="{89A8096A-11B2-6549-AC3A-DA4D49498257}" destId="{487E2F3A-4882-054D-A072-B1AAE5523F58}" srcOrd="1" destOrd="0" presId="urn:microsoft.com/office/officeart/2005/8/layout/vList5"/>
    <dgm:cxn modelId="{303370CE-84AA-5A45-B393-A8AE7C5EDEA3}" type="presParOf" srcId="{89A8096A-11B2-6549-AC3A-DA4D49498257}" destId="{9A346A56-33F3-664C-BA01-407BF46A1E29}" srcOrd="2" destOrd="0" presId="urn:microsoft.com/office/officeart/2005/8/layout/vList5"/>
    <dgm:cxn modelId="{FDE9F4A2-4509-6441-9FD6-F88EBD5A4FF4}" type="presParOf" srcId="{9A346A56-33F3-664C-BA01-407BF46A1E29}" destId="{4AF51A30-ABFF-9E42-AAAA-5A8F070F5EFF}" srcOrd="0" destOrd="0" presId="urn:microsoft.com/office/officeart/2005/8/layout/vList5"/>
    <dgm:cxn modelId="{B96F31C6-90BF-2349-A496-ACD3C02F0F7E}" type="presParOf" srcId="{9A346A56-33F3-664C-BA01-407BF46A1E29}" destId="{40AE5AA9-B880-0F4D-8DC3-B8DD708F1D65}" srcOrd="1" destOrd="0" presId="urn:microsoft.com/office/officeart/2005/8/layout/vList5"/>
    <dgm:cxn modelId="{C40BFF3C-2555-3944-A96A-B61231D58E41}" type="presParOf" srcId="{89A8096A-11B2-6549-AC3A-DA4D49498257}" destId="{3AAC33F3-11AD-DE42-A1A0-C8E39F1CF1F7}" srcOrd="3" destOrd="0" presId="urn:microsoft.com/office/officeart/2005/8/layout/vList5"/>
    <dgm:cxn modelId="{975853FC-6BDD-7042-A5DF-3131F991090B}" type="presParOf" srcId="{89A8096A-11B2-6549-AC3A-DA4D49498257}" destId="{09D02755-31CB-6843-A060-9F39383DF57C}" srcOrd="4" destOrd="0" presId="urn:microsoft.com/office/officeart/2005/8/layout/vList5"/>
    <dgm:cxn modelId="{80C4FA89-59D0-5149-B1AA-31F4D62264E8}" type="presParOf" srcId="{09D02755-31CB-6843-A060-9F39383DF57C}" destId="{FDB592D1-11B2-B743-8A87-D29A46CA675B}" srcOrd="0" destOrd="0" presId="urn:microsoft.com/office/officeart/2005/8/layout/vList5"/>
    <dgm:cxn modelId="{F7779F5E-ED69-654B-9009-B11E11DA7FAE}" type="presParOf" srcId="{09D02755-31CB-6843-A060-9F39383DF57C}" destId="{3EF980E8-863C-614D-86C6-8AE0FB2414C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CD258-2ABD-ED4A-A236-8456AFEC64B0}">
      <dsp:nvSpPr>
        <dsp:cNvPr id="0" name=""/>
        <dsp:cNvSpPr/>
      </dsp:nvSpPr>
      <dsp:spPr>
        <a:xfrm>
          <a:off x="2739972" y="0"/>
          <a:ext cx="5719378" cy="5276056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Unit 1-Markets In Action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Unit 2-Macroeconomic performance and policy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Unit 3-Business Behavior 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Unit 4-Global Economy</a:t>
          </a:r>
          <a:endParaRPr lang="en-US" sz="2800" kern="1200" dirty="0"/>
        </a:p>
      </dsp:txBody>
      <dsp:txXfrm>
        <a:off x="2739972" y="659507"/>
        <a:ext cx="3740857" cy="3957042"/>
      </dsp:txXfrm>
    </dsp:sp>
    <dsp:sp modelId="{31E91A4D-1890-5048-86B4-191F77014000}">
      <dsp:nvSpPr>
        <dsp:cNvPr id="0" name=""/>
        <dsp:cNvSpPr/>
      </dsp:nvSpPr>
      <dsp:spPr>
        <a:xfrm>
          <a:off x="1081" y="1099582"/>
          <a:ext cx="2738890" cy="3076890"/>
        </a:xfrm>
        <a:prstGeom prst="round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solidFill>
                <a:srgbClr val="000000"/>
              </a:solidFill>
            </a:rPr>
            <a:t>IAL</a:t>
          </a:r>
          <a:endParaRPr lang="en-US" sz="6500" kern="1200" dirty="0">
            <a:solidFill>
              <a:srgbClr val="000000"/>
            </a:solidFill>
          </a:endParaRPr>
        </a:p>
      </dsp:txBody>
      <dsp:txXfrm>
        <a:off x="134783" y="1233284"/>
        <a:ext cx="2471486" cy="28094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6DC1B-A8BD-E44A-852E-419B5B93BFD9}">
      <dsp:nvSpPr>
        <dsp:cNvPr id="0" name=""/>
        <dsp:cNvSpPr/>
      </dsp:nvSpPr>
      <dsp:spPr>
        <a:xfrm>
          <a:off x="9114" y="467223"/>
          <a:ext cx="8262690" cy="187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2280" tIns="264160" rIns="462280" bIns="26416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IAL</a:t>
          </a:r>
          <a:endParaRPr lang="en-US" sz="6500" kern="1200" dirty="0"/>
        </a:p>
      </dsp:txBody>
      <dsp:txXfrm>
        <a:off x="9114" y="467223"/>
        <a:ext cx="8262690" cy="1872000"/>
      </dsp:txXfrm>
    </dsp:sp>
    <dsp:sp modelId="{DC6EBCB2-A63E-1843-B8B7-07591B4D9471}">
      <dsp:nvSpPr>
        <dsp:cNvPr id="0" name=""/>
        <dsp:cNvSpPr/>
      </dsp:nvSpPr>
      <dsp:spPr>
        <a:xfrm>
          <a:off x="2719" y="2339223"/>
          <a:ext cx="8275481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Unit 1: 50( AS) &amp; 25% (A2)</a:t>
          </a:r>
          <a:endParaRPr lang="en-US" sz="3200" kern="1200" dirty="0"/>
        </a:p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Unit 2:50% ( AS) 25% (A2)</a:t>
          </a:r>
          <a:endParaRPr lang="en-US" sz="3200" kern="1200" dirty="0"/>
        </a:p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Unit 3:25% (A2)</a:t>
          </a:r>
          <a:endParaRPr lang="en-US" sz="3200" kern="1200" dirty="0"/>
        </a:p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Unit 4:25%( A2)</a:t>
          </a:r>
          <a:endParaRPr lang="en-US" sz="3200" kern="1200" dirty="0"/>
        </a:p>
      </dsp:txBody>
      <dsp:txXfrm>
        <a:off x="2719" y="2339223"/>
        <a:ext cx="8275481" cy="2854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FCAB2-9AB4-DE45-8FF6-87B523A11E67}">
      <dsp:nvSpPr>
        <dsp:cNvPr id="0" name=""/>
        <dsp:cNvSpPr/>
      </dsp:nvSpPr>
      <dsp:spPr>
        <a:xfrm rot="5400000">
          <a:off x="4719354" y="-1858190"/>
          <a:ext cx="924490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6 MCQS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6 Marks</a:t>
          </a:r>
          <a:endParaRPr lang="en-US" sz="2400" kern="1200" dirty="0"/>
        </a:p>
      </dsp:txBody>
      <dsp:txXfrm rot="-5400000">
        <a:off x="2743199" y="163095"/>
        <a:ext cx="4831670" cy="834230"/>
      </dsp:txXfrm>
    </dsp:sp>
    <dsp:sp modelId="{B6E440F5-D6D2-BD4B-B67F-83FEC5E9AA3C}">
      <dsp:nvSpPr>
        <dsp:cNvPr id="0" name=""/>
        <dsp:cNvSpPr/>
      </dsp:nvSpPr>
      <dsp:spPr>
        <a:xfrm>
          <a:off x="0" y="2402"/>
          <a:ext cx="2743200" cy="11556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Section A</a:t>
          </a:r>
          <a:endParaRPr lang="en-US" sz="4600" kern="1200" dirty="0"/>
        </a:p>
      </dsp:txBody>
      <dsp:txXfrm>
        <a:off x="56412" y="58814"/>
        <a:ext cx="2630376" cy="1042789"/>
      </dsp:txXfrm>
    </dsp:sp>
    <dsp:sp modelId="{40AE5AA9-B880-0F4D-8DC3-B8DD708F1D65}">
      <dsp:nvSpPr>
        <dsp:cNvPr id="0" name=""/>
        <dsp:cNvSpPr/>
      </dsp:nvSpPr>
      <dsp:spPr>
        <a:xfrm rot="5400000">
          <a:off x="4719354" y="-644796"/>
          <a:ext cx="924490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5 short answer questions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20 Marks</a:t>
          </a:r>
          <a:endParaRPr lang="en-US" sz="2800" kern="1200" dirty="0"/>
        </a:p>
      </dsp:txBody>
      <dsp:txXfrm rot="-5400000">
        <a:off x="2743199" y="1376489"/>
        <a:ext cx="4831670" cy="834230"/>
      </dsp:txXfrm>
    </dsp:sp>
    <dsp:sp modelId="{4AF51A30-ABFF-9E42-AAAA-5A8F070F5EFF}">
      <dsp:nvSpPr>
        <dsp:cNvPr id="0" name=""/>
        <dsp:cNvSpPr/>
      </dsp:nvSpPr>
      <dsp:spPr>
        <a:xfrm>
          <a:off x="0" y="1215796"/>
          <a:ext cx="2743200" cy="11556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Section B</a:t>
          </a:r>
          <a:endParaRPr lang="en-US" sz="4600" kern="1200" dirty="0"/>
        </a:p>
      </dsp:txBody>
      <dsp:txXfrm>
        <a:off x="56412" y="1272208"/>
        <a:ext cx="2630376" cy="1042789"/>
      </dsp:txXfrm>
    </dsp:sp>
    <dsp:sp modelId="{3EF980E8-863C-614D-86C6-8AE0FB2414C9}">
      <dsp:nvSpPr>
        <dsp:cNvPr id="0" name=""/>
        <dsp:cNvSpPr/>
      </dsp:nvSpPr>
      <dsp:spPr>
        <a:xfrm rot="5400000">
          <a:off x="4719354" y="568596"/>
          <a:ext cx="924490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Case study with different parts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34 Marks</a:t>
          </a:r>
          <a:endParaRPr lang="en-US" sz="2400" kern="1200" dirty="0"/>
        </a:p>
      </dsp:txBody>
      <dsp:txXfrm rot="-5400000">
        <a:off x="2743199" y="2589881"/>
        <a:ext cx="4831670" cy="834230"/>
      </dsp:txXfrm>
    </dsp:sp>
    <dsp:sp modelId="{FDB592D1-11B2-B743-8A87-D29A46CA675B}">
      <dsp:nvSpPr>
        <dsp:cNvPr id="0" name=""/>
        <dsp:cNvSpPr/>
      </dsp:nvSpPr>
      <dsp:spPr>
        <a:xfrm>
          <a:off x="0" y="2429190"/>
          <a:ext cx="2743200" cy="11556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Section C</a:t>
          </a:r>
          <a:endParaRPr lang="en-US" sz="4600" kern="1200" dirty="0"/>
        </a:p>
      </dsp:txBody>
      <dsp:txXfrm>
        <a:off x="56412" y="2485602"/>
        <a:ext cx="2630376" cy="1042789"/>
      </dsp:txXfrm>
    </dsp:sp>
    <dsp:sp modelId="{A88DB50C-1651-7443-97F1-B705936FFBA9}">
      <dsp:nvSpPr>
        <dsp:cNvPr id="0" name=""/>
        <dsp:cNvSpPr/>
      </dsp:nvSpPr>
      <dsp:spPr>
        <a:xfrm rot="5400000">
          <a:off x="4719354" y="1781990"/>
          <a:ext cx="924490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solidFill>
                <a:schemeClr val="bg1"/>
              </a:solidFill>
            </a:rPr>
            <a:t>Essay out of the choice of 2</a:t>
          </a:r>
          <a:endParaRPr lang="en-US" sz="2800" kern="1200" dirty="0">
            <a:solidFill>
              <a:schemeClr val="bg1"/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solidFill>
                <a:schemeClr val="bg1"/>
              </a:solidFill>
            </a:rPr>
            <a:t>20 Marks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500" kern="1200" dirty="0"/>
        </a:p>
      </dsp:txBody>
      <dsp:txXfrm rot="-5400000">
        <a:off x="2743199" y="3803275"/>
        <a:ext cx="4831670" cy="834230"/>
      </dsp:txXfrm>
    </dsp:sp>
    <dsp:sp modelId="{C573EAB2-23D9-AB4E-9392-824D36B9E9DB}">
      <dsp:nvSpPr>
        <dsp:cNvPr id="0" name=""/>
        <dsp:cNvSpPr/>
      </dsp:nvSpPr>
      <dsp:spPr>
        <a:xfrm>
          <a:off x="0" y="3642584"/>
          <a:ext cx="2743200" cy="11556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Section D</a:t>
          </a:r>
          <a:endParaRPr lang="en-US" sz="4600" kern="1200" dirty="0"/>
        </a:p>
      </dsp:txBody>
      <dsp:txXfrm>
        <a:off x="56412" y="3698996"/>
        <a:ext cx="2630376" cy="10427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FCAB2-9AB4-DE45-8FF6-87B523A11E67}">
      <dsp:nvSpPr>
        <dsp:cNvPr id="0" name=""/>
        <dsp:cNvSpPr/>
      </dsp:nvSpPr>
      <dsp:spPr>
        <a:xfrm rot="5400000">
          <a:off x="4562772" y="-1662521"/>
          <a:ext cx="123765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6 MCQS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6 Marks</a:t>
          </a:r>
          <a:endParaRPr lang="en-US" sz="2700" kern="1200" dirty="0"/>
        </a:p>
      </dsp:txBody>
      <dsp:txXfrm rot="-5400000">
        <a:off x="2743200" y="217468"/>
        <a:ext cx="4816383" cy="1116820"/>
      </dsp:txXfrm>
    </dsp:sp>
    <dsp:sp modelId="{B6E440F5-D6D2-BD4B-B67F-83FEC5E9AA3C}">
      <dsp:nvSpPr>
        <dsp:cNvPr id="0" name=""/>
        <dsp:cNvSpPr/>
      </dsp:nvSpPr>
      <dsp:spPr>
        <a:xfrm>
          <a:off x="0" y="2344"/>
          <a:ext cx="2743200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Section A</a:t>
          </a:r>
          <a:endParaRPr lang="en-US" sz="4600" kern="1200" dirty="0"/>
        </a:p>
      </dsp:txBody>
      <dsp:txXfrm>
        <a:off x="75522" y="77866"/>
        <a:ext cx="2592156" cy="1396024"/>
      </dsp:txXfrm>
    </dsp:sp>
    <dsp:sp modelId="{40AE5AA9-B880-0F4D-8DC3-B8DD708F1D65}">
      <dsp:nvSpPr>
        <dsp:cNvPr id="0" name=""/>
        <dsp:cNvSpPr/>
      </dsp:nvSpPr>
      <dsp:spPr>
        <a:xfrm rot="5400000">
          <a:off x="4562772" y="-38100"/>
          <a:ext cx="123765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Case study with different parts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34 Marks</a:t>
          </a:r>
          <a:endParaRPr lang="en-US" sz="2700" kern="1200" dirty="0"/>
        </a:p>
      </dsp:txBody>
      <dsp:txXfrm rot="-5400000">
        <a:off x="2743200" y="1841889"/>
        <a:ext cx="4816383" cy="1116820"/>
      </dsp:txXfrm>
    </dsp:sp>
    <dsp:sp modelId="{4AF51A30-ABFF-9E42-AAAA-5A8F070F5EFF}">
      <dsp:nvSpPr>
        <dsp:cNvPr id="0" name=""/>
        <dsp:cNvSpPr/>
      </dsp:nvSpPr>
      <dsp:spPr>
        <a:xfrm>
          <a:off x="0" y="1626765"/>
          <a:ext cx="2743200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Section B</a:t>
          </a:r>
          <a:endParaRPr lang="en-US" sz="4600" kern="1200" dirty="0"/>
        </a:p>
      </dsp:txBody>
      <dsp:txXfrm>
        <a:off x="75522" y="1702287"/>
        <a:ext cx="2592156" cy="1396024"/>
      </dsp:txXfrm>
    </dsp:sp>
    <dsp:sp modelId="{3EF980E8-863C-614D-86C6-8AE0FB2414C9}">
      <dsp:nvSpPr>
        <dsp:cNvPr id="0" name=""/>
        <dsp:cNvSpPr/>
      </dsp:nvSpPr>
      <dsp:spPr>
        <a:xfrm rot="5400000">
          <a:off x="4562772" y="1586321"/>
          <a:ext cx="1237654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2 essays out of the choice of 3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40 Marks</a:t>
          </a:r>
          <a:endParaRPr lang="en-US" sz="2700" kern="1200" dirty="0"/>
        </a:p>
      </dsp:txBody>
      <dsp:txXfrm rot="-5400000">
        <a:off x="2743200" y="3466311"/>
        <a:ext cx="4816383" cy="1116820"/>
      </dsp:txXfrm>
    </dsp:sp>
    <dsp:sp modelId="{FDB592D1-11B2-B743-8A87-D29A46CA675B}">
      <dsp:nvSpPr>
        <dsp:cNvPr id="0" name=""/>
        <dsp:cNvSpPr/>
      </dsp:nvSpPr>
      <dsp:spPr>
        <a:xfrm>
          <a:off x="0" y="3251187"/>
          <a:ext cx="2743200" cy="1547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Section C</a:t>
          </a:r>
          <a:endParaRPr lang="en-US" sz="4600" kern="1200" dirty="0"/>
        </a:p>
      </dsp:txBody>
      <dsp:txXfrm>
        <a:off x="75522" y="3326709"/>
        <a:ext cx="2592156" cy="13960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Times New Roman" charset="0"/>
              </a:defRPr>
            </a:lvl1pPr>
          </a:lstStyle>
          <a:p>
            <a:pPr>
              <a:defRPr/>
            </a:pPr>
            <a:fld id="{1C241963-35D5-604D-8F1A-B5C44E85C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108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Times New Roman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Times New Roman" charset="0"/>
        <a:cs typeface="Times New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164084-245D-FB46-A7AF-43F51DE6D4C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55722-A2FA-784B-A541-912E3113F6C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83C40D-B9A8-674D-B144-330301E8998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8B129-0532-3648-AE84-9F700D865DA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5EFB4F-0049-B942-8E2B-2AC62D5B7BD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DADAEA-7CF4-D240-881A-2C149F87740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83C9D-48D9-6248-ADB1-8EEBE05C9BF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1F399D-0B1E-7B4E-A132-7B82B6F44D4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C1188B-D1D6-8C4D-B65F-B57A83C239F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3DBCCE-21E2-954D-8A83-E807C3174AB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4BBC4EC-1EE8-1B4E-B20F-75D0654716A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EF9B141-5AAC-F948-9FA2-E2C168A2E77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5000"/>
            <a:ext cx="8229600" cy="2593975"/>
          </a:xfrm>
        </p:spPr>
        <p:txBody>
          <a:bodyPr/>
          <a:lstStyle/>
          <a:p>
            <a:r>
              <a:rPr lang="en-US" dirty="0" smtClean="0"/>
              <a:t>Introduction to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ECONOMICS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923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075240" cy="1008112"/>
          </a:xfrm>
        </p:spPr>
        <p:txBody>
          <a:bodyPr/>
          <a:lstStyle/>
          <a:p>
            <a:r>
              <a:rPr lang="en-US" sz="5400" dirty="0" smtClean="0"/>
              <a:t>Syllabus Classification </a:t>
            </a:r>
            <a:endParaRPr lang="en-US" sz="5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689675"/>
              </p:ext>
            </p:extLst>
          </p:nvPr>
        </p:nvGraphicFramePr>
        <p:xfrm>
          <a:off x="0" y="1124744"/>
          <a:ext cx="8460432" cy="527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711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Assessment weightage</a:t>
            </a:r>
            <a:endParaRPr 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3864626"/>
              </p:ext>
            </p:extLst>
          </p:nvPr>
        </p:nvGraphicFramePr>
        <p:xfrm>
          <a:off x="179512" y="1196752"/>
          <a:ext cx="8280920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9117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</a:rPr>
              <a:t>IAS paper structures (1&amp;2)</a:t>
            </a:r>
            <a:endParaRPr lang="en-US" b="1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+mj-ea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142406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BB74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</a:rPr>
              <a:t>IAL paper structures (3&amp;</a:t>
            </a:r>
            <a:r>
              <a:rPr lang="en-US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BB74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</a:rPr>
              <a:t>4</a:t>
            </a:r>
            <a:r>
              <a:rPr lang="en-US" b="1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BB74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</a:rPr>
              <a:t>)</a:t>
            </a:r>
            <a:endParaRPr lang="en-US" b="1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BB74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+mj-ea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3691635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2824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</a:t>
            </a:r>
            <a:r>
              <a:rPr lang="en-US" smtClean="0"/>
              <a:t>1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Introductory concepts</a:t>
            </a:r>
          </a:p>
          <a:p>
            <a:r>
              <a:rPr lang="en-US" dirty="0" smtClean="0"/>
              <a:t>Consumer behavior and demand</a:t>
            </a:r>
          </a:p>
          <a:p>
            <a:r>
              <a:rPr lang="en-US" dirty="0" smtClean="0"/>
              <a:t>Supply</a:t>
            </a:r>
          </a:p>
          <a:p>
            <a:r>
              <a:rPr lang="en-US" dirty="0" smtClean="0"/>
              <a:t>Price determination</a:t>
            </a:r>
          </a:p>
          <a:p>
            <a:r>
              <a:rPr lang="en-US" dirty="0" smtClean="0"/>
              <a:t>Market failure</a:t>
            </a:r>
          </a:p>
          <a:p>
            <a:r>
              <a:rPr lang="en-US" dirty="0" smtClean="0"/>
              <a:t>Government interventions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0616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30507</TotalTime>
  <Words>168</Words>
  <Application>Microsoft Macintosh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Introduction to Economics</vt:lpstr>
      <vt:lpstr>Syllabus Classification </vt:lpstr>
      <vt:lpstr>Assessment weightage</vt:lpstr>
      <vt:lpstr>IAS paper structures (1&amp;2)</vt:lpstr>
      <vt:lpstr>IAL paper structures (3&amp;4)</vt:lpstr>
      <vt:lpstr>Unit 1 Topics</vt:lpstr>
    </vt:vector>
  </TitlesOfParts>
  <Company>University of Bristol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###Correcting Market Failure - PowerPoint Presentation###</dc:title>
  <dc:creator>A Ashwin</dc:creator>
  <cp:lastModifiedBy>Aishath Hussain</cp:lastModifiedBy>
  <cp:revision>100</cp:revision>
  <dcterms:created xsi:type="dcterms:W3CDTF">2003-11-11T10:19:06Z</dcterms:created>
  <dcterms:modified xsi:type="dcterms:W3CDTF">2022-10-15T18:55:27Z</dcterms:modified>
</cp:coreProperties>
</file>