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3" r:id="rId3"/>
    <p:sldId id="257" r:id="rId4"/>
    <p:sldId id="258" r:id="rId5"/>
    <p:sldId id="259" r:id="rId6"/>
    <p:sldId id="261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bi zaidi" userId="ebf7b4fa965620d6" providerId="LiveId" clId="{D332E18D-FBFA-4E19-A875-9C8691C8095D}"/>
    <pc:docChg chg="custSel addSld modSld">
      <pc:chgData name="shabi zaidi" userId="ebf7b4fa965620d6" providerId="LiveId" clId="{D332E18D-FBFA-4E19-A875-9C8691C8095D}" dt="2020-04-30T10:37:57.724" v="2667"/>
      <pc:docMkLst>
        <pc:docMk/>
      </pc:docMkLst>
      <pc:sldChg chg="addSp delSp modSp new">
        <pc:chgData name="shabi zaidi" userId="ebf7b4fa965620d6" providerId="LiveId" clId="{D332E18D-FBFA-4E19-A875-9C8691C8095D}" dt="2020-04-30T09:44:45.629" v="2535" actId="255"/>
        <pc:sldMkLst>
          <pc:docMk/>
          <pc:sldMk cId="2574046996" sldId="256"/>
        </pc:sldMkLst>
        <pc:spChg chg="mod">
          <ac:chgData name="shabi zaidi" userId="ebf7b4fa965620d6" providerId="LiveId" clId="{D332E18D-FBFA-4E19-A875-9C8691C8095D}" dt="2020-04-30T09:44:45.629" v="2535" actId="255"/>
          <ac:spMkLst>
            <pc:docMk/>
            <pc:sldMk cId="2574046996" sldId="256"/>
            <ac:spMk id="2" creationId="{947AAA41-EC59-47AF-B4DF-C3EE629F1EC7}"/>
          </ac:spMkLst>
        </pc:spChg>
        <pc:spChg chg="del">
          <ac:chgData name="shabi zaidi" userId="ebf7b4fa965620d6" providerId="LiveId" clId="{D332E18D-FBFA-4E19-A875-9C8691C8095D}" dt="2020-04-30T09:13:46.162" v="2506" actId="21"/>
          <ac:spMkLst>
            <pc:docMk/>
            <pc:sldMk cId="2574046996" sldId="256"/>
            <ac:spMk id="3" creationId="{1CECF436-55FE-43F4-A959-358CB946C138}"/>
          </ac:spMkLst>
        </pc:spChg>
        <pc:picChg chg="add mod">
          <ac:chgData name="shabi zaidi" userId="ebf7b4fa965620d6" providerId="LiveId" clId="{D332E18D-FBFA-4E19-A875-9C8691C8095D}" dt="2020-04-30T09:44:12.645" v="2533" actId="1076"/>
          <ac:picMkLst>
            <pc:docMk/>
            <pc:sldMk cId="2574046996" sldId="256"/>
            <ac:picMk id="1026" creationId="{E60871A1-AF83-448B-BF55-318B8FB2A0A1}"/>
          </ac:picMkLst>
        </pc:picChg>
      </pc:sldChg>
      <pc:sldChg chg="addSp modSp new">
        <pc:chgData name="shabi zaidi" userId="ebf7b4fa965620d6" providerId="LiveId" clId="{D332E18D-FBFA-4E19-A875-9C8691C8095D}" dt="2020-04-30T10:00:12.151" v="2553" actId="1076"/>
        <pc:sldMkLst>
          <pc:docMk/>
          <pc:sldMk cId="2613210086" sldId="257"/>
        </pc:sldMkLst>
        <pc:spChg chg="mod">
          <ac:chgData name="shabi zaidi" userId="ebf7b4fa965620d6" providerId="LiveId" clId="{D332E18D-FBFA-4E19-A875-9C8691C8095D}" dt="2020-04-30T10:00:12.151" v="2553" actId="1076"/>
          <ac:spMkLst>
            <pc:docMk/>
            <pc:sldMk cId="2613210086" sldId="257"/>
            <ac:spMk id="2" creationId="{7CC579C4-1EAC-45F4-8FB5-45474CBDE7EC}"/>
          </ac:spMkLst>
        </pc:spChg>
        <pc:spChg chg="mod">
          <ac:chgData name="shabi zaidi" userId="ebf7b4fa965620d6" providerId="LiveId" clId="{D332E18D-FBFA-4E19-A875-9C8691C8095D}" dt="2020-04-30T09:59:35.075" v="2549" actId="1076"/>
          <ac:spMkLst>
            <pc:docMk/>
            <pc:sldMk cId="2613210086" sldId="257"/>
            <ac:spMk id="3" creationId="{781B5E9D-F44D-4B35-831C-E515546EA7A2}"/>
          </ac:spMkLst>
        </pc:spChg>
        <pc:picChg chg="add mod">
          <ac:chgData name="shabi zaidi" userId="ebf7b4fa965620d6" providerId="LiveId" clId="{D332E18D-FBFA-4E19-A875-9C8691C8095D}" dt="2020-04-30T09:59:53.573" v="2552" actId="14100"/>
          <ac:picMkLst>
            <pc:docMk/>
            <pc:sldMk cId="2613210086" sldId="257"/>
            <ac:picMk id="2050" creationId="{272E208E-BA30-4928-AFF3-7F7672A5E05A}"/>
          </ac:picMkLst>
        </pc:picChg>
      </pc:sldChg>
      <pc:sldChg chg="addSp delSp modSp new">
        <pc:chgData name="shabi zaidi" userId="ebf7b4fa965620d6" providerId="LiveId" clId="{D332E18D-FBFA-4E19-A875-9C8691C8095D}" dt="2020-04-30T10:14:29.689" v="2593" actId="14100"/>
        <pc:sldMkLst>
          <pc:docMk/>
          <pc:sldMk cId="2579206836" sldId="258"/>
        </pc:sldMkLst>
        <pc:spChg chg="mod">
          <ac:chgData name="shabi zaidi" userId="ebf7b4fa965620d6" providerId="LiveId" clId="{D332E18D-FBFA-4E19-A875-9C8691C8095D}" dt="2020-04-30T10:14:10.282" v="2589" actId="120"/>
          <ac:spMkLst>
            <pc:docMk/>
            <pc:sldMk cId="2579206836" sldId="258"/>
            <ac:spMk id="2" creationId="{773B0B66-1B33-4AF5-9544-9D377C36DE89}"/>
          </ac:spMkLst>
        </pc:spChg>
        <pc:spChg chg="mod">
          <ac:chgData name="shabi zaidi" userId="ebf7b4fa965620d6" providerId="LiveId" clId="{D332E18D-FBFA-4E19-A875-9C8691C8095D}" dt="2020-04-30T07:29:18.131" v="397" actId="5793"/>
          <ac:spMkLst>
            <pc:docMk/>
            <pc:sldMk cId="2579206836" sldId="258"/>
            <ac:spMk id="3" creationId="{23FE697B-5A94-4816-B8BF-B9CC3C6B87A0}"/>
          </ac:spMkLst>
        </pc:spChg>
        <pc:spChg chg="add del mod">
          <ac:chgData name="shabi zaidi" userId="ebf7b4fa965620d6" providerId="LiveId" clId="{D332E18D-FBFA-4E19-A875-9C8691C8095D}" dt="2020-04-30T07:33:24.178" v="562" actId="21"/>
          <ac:spMkLst>
            <pc:docMk/>
            <pc:sldMk cId="2579206836" sldId="258"/>
            <ac:spMk id="6" creationId="{4729A44D-AC18-4737-A96A-8808D7944725}"/>
          </ac:spMkLst>
        </pc:spChg>
        <pc:graphicFrameChg chg="add del mod">
          <ac:chgData name="shabi zaidi" userId="ebf7b4fa965620d6" providerId="LiveId" clId="{D332E18D-FBFA-4E19-A875-9C8691C8095D}" dt="2020-04-30T07:27:52.627" v="371" actId="1032"/>
          <ac:graphicFrameMkLst>
            <pc:docMk/>
            <pc:sldMk cId="2579206836" sldId="258"/>
            <ac:graphicFrameMk id="4" creationId="{0A135409-B213-403A-9DA4-97D36585C5F6}"/>
          </ac:graphicFrameMkLst>
        </pc:graphicFrameChg>
        <pc:graphicFrameChg chg="add mod">
          <ac:chgData name="shabi zaidi" userId="ebf7b4fa965620d6" providerId="LiveId" clId="{D332E18D-FBFA-4E19-A875-9C8691C8095D}" dt="2020-04-30T10:13:09.111" v="2586"/>
          <ac:graphicFrameMkLst>
            <pc:docMk/>
            <pc:sldMk cId="2579206836" sldId="258"/>
            <ac:graphicFrameMk id="5" creationId="{7E7AD61A-04B9-4EC8-840E-23BD7116E8EE}"/>
          </ac:graphicFrameMkLst>
        </pc:graphicFrameChg>
        <pc:graphicFrameChg chg="add mod">
          <ac:chgData name="shabi zaidi" userId="ebf7b4fa965620d6" providerId="LiveId" clId="{D332E18D-FBFA-4E19-A875-9C8691C8095D}" dt="2020-04-30T10:03:14.090" v="2575" actId="1076"/>
          <ac:graphicFrameMkLst>
            <pc:docMk/>
            <pc:sldMk cId="2579206836" sldId="258"/>
            <ac:graphicFrameMk id="7" creationId="{14DB2FE9-7CD7-4DF2-BBCC-2F3BF8167BA0}"/>
          </ac:graphicFrameMkLst>
        </pc:graphicFrameChg>
        <pc:picChg chg="add mod">
          <ac:chgData name="shabi zaidi" userId="ebf7b4fa965620d6" providerId="LiveId" clId="{D332E18D-FBFA-4E19-A875-9C8691C8095D}" dt="2020-04-30T10:14:29.689" v="2593" actId="14100"/>
          <ac:picMkLst>
            <pc:docMk/>
            <pc:sldMk cId="2579206836" sldId="258"/>
            <ac:picMk id="3074" creationId="{8A8A3F2D-9BC7-4322-952A-4FA8FB1A9A1D}"/>
          </ac:picMkLst>
        </pc:picChg>
        <pc:picChg chg="add del mod">
          <ac:chgData name="shabi zaidi" userId="ebf7b4fa965620d6" providerId="LiveId" clId="{D332E18D-FBFA-4E19-A875-9C8691C8095D}" dt="2020-04-30T10:14:03.064" v="2588" actId="478"/>
          <ac:picMkLst>
            <pc:docMk/>
            <pc:sldMk cId="2579206836" sldId="258"/>
            <ac:picMk id="3076" creationId="{21C851C8-EFAA-492D-B8C3-B719006067F1}"/>
          </ac:picMkLst>
        </pc:picChg>
      </pc:sldChg>
      <pc:sldChg chg="modSp new">
        <pc:chgData name="shabi zaidi" userId="ebf7b4fa965620d6" providerId="LiveId" clId="{D332E18D-FBFA-4E19-A875-9C8691C8095D}" dt="2020-04-30T10:15:35.483" v="2600" actId="207"/>
        <pc:sldMkLst>
          <pc:docMk/>
          <pc:sldMk cId="194018962" sldId="259"/>
        </pc:sldMkLst>
        <pc:spChg chg="mod">
          <ac:chgData name="shabi zaidi" userId="ebf7b4fa965620d6" providerId="LiveId" clId="{D332E18D-FBFA-4E19-A875-9C8691C8095D}" dt="2020-04-30T10:14:51.783" v="2594" actId="2711"/>
          <ac:spMkLst>
            <pc:docMk/>
            <pc:sldMk cId="194018962" sldId="259"/>
            <ac:spMk id="2" creationId="{0FE80B10-D902-4FF3-9C00-0CC4865BF675}"/>
          </ac:spMkLst>
        </pc:spChg>
        <pc:spChg chg="mod">
          <ac:chgData name="shabi zaidi" userId="ebf7b4fa965620d6" providerId="LiveId" clId="{D332E18D-FBFA-4E19-A875-9C8691C8095D}" dt="2020-04-30T10:15:35.483" v="2600" actId="207"/>
          <ac:spMkLst>
            <pc:docMk/>
            <pc:sldMk cId="194018962" sldId="259"/>
            <ac:spMk id="3" creationId="{86A7827D-C00C-43D0-8E7A-8ADCE47C9B19}"/>
          </ac:spMkLst>
        </pc:spChg>
      </pc:sldChg>
      <pc:sldChg chg="addSp modSp new">
        <pc:chgData name="shabi zaidi" userId="ebf7b4fa965620d6" providerId="LiveId" clId="{D332E18D-FBFA-4E19-A875-9C8691C8095D}" dt="2020-04-30T10:37:57.724" v="2667"/>
        <pc:sldMkLst>
          <pc:docMk/>
          <pc:sldMk cId="2200029233" sldId="260"/>
        </pc:sldMkLst>
        <pc:spChg chg="mod">
          <ac:chgData name="shabi zaidi" userId="ebf7b4fa965620d6" providerId="LiveId" clId="{D332E18D-FBFA-4E19-A875-9C8691C8095D}" dt="2020-04-30T10:36:23.540" v="2655" actId="27636"/>
          <ac:spMkLst>
            <pc:docMk/>
            <pc:sldMk cId="2200029233" sldId="260"/>
            <ac:spMk id="2" creationId="{AF1E36D6-9ED4-402D-8CB9-C04955DE7B0F}"/>
          </ac:spMkLst>
        </pc:spChg>
        <pc:spChg chg="mod">
          <ac:chgData name="shabi zaidi" userId="ebf7b4fa965620d6" providerId="LiveId" clId="{D332E18D-FBFA-4E19-A875-9C8691C8095D}" dt="2020-04-30T10:36:32.524" v="2656" actId="1076"/>
          <ac:spMkLst>
            <pc:docMk/>
            <pc:sldMk cId="2200029233" sldId="260"/>
            <ac:spMk id="3" creationId="{3E7FBFDD-FFAC-4EE8-A8BC-D1C569CE8DB5}"/>
          </ac:spMkLst>
        </pc:spChg>
        <pc:graphicFrameChg chg="add mod">
          <ac:chgData name="shabi zaidi" userId="ebf7b4fa965620d6" providerId="LiveId" clId="{D332E18D-FBFA-4E19-A875-9C8691C8095D}" dt="2020-04-30T10:37:57.724" v="2667"/>
          <ac:graphicFrameMkLst>
            <pc:docMk/>
            <pc:sldMk cId="2200029233" sldId="260"/>
            <ac:graphicFrameMk id="4" creationId="{4BFDB342-EDF6-4720-AAC4-FB43E93AAD7C}"/>
          </ac:graphicFrameMkLst>
        </pc:graphicFrameChg>
        <pc:picChg chg="add mod">
          <ac:chgData name="shabi zaidi" userId="ebf7b4fa965620d6" providerId="LiveId" clId="{D332E18D-FBFA-4E19-A875-9C8691C8095D}" dt="2020-04-30T10:37:27.993" v="2666" actId="14100"/>
          <ac:picMkLst>
            <pc:docMk/>
            <pc:sldMk cId="2200029233" sldId="260"/>
            <ac:picMk id="4098" creationId="{808FFD9D-4B93-4881-9522-F92587F390B6}"/>
          </ac:picMkLst>
        </pc:picChg>
      </pc:sldChg>
      <pc:sldChg chg="addSp delSp modSp new">
        <pc:chgData name="shabi zaidi" userId="ebf7b4fa965620d6" providerId="LiveId" clId="{D332E18D-FBFA-4E19-A875-9C8691C8095D}" dt="2020-04-30T10:20:58.159" v="2633"/>
        <pc:sldMkLst>
          <pc:docMk/>
          <pc:sldMk cId="2550248857" sldId="261"/>
        </pc:sldMkLst>
        <pc:spChg chg="del mod">
          <ac:chgData name="shabi zaidi" userId="ebf7b4fa965620d6" providerId="LiveId" clId="{D332E18D-FBFA-4E19-A875-9C8691C8095D}" dt="2020-04-30T08:16:47.870" v="1575" actId="21"/>
          <ac:spMkLst>
            <pc:docMk/>
            <pc:sldMk cId="2550248857" sldId="261"/>
            <ac:spMk id="2" creationId="{C702DAB3-60FA-4C15-AB6A-D1D06808428C}"/>
          </ac:spMkLst>
        </pc:spChg>
        <pc:spChg chg="del mod">
          <ac:chgData name="shabi zaidi" userId="ebf7b4fa965620d6" providerId="LiveId" clId="{D332E18D-FBFA-4E19-A875-9C8691C8095D}" dt="2020-04-30T08:17:31.019" v="1578" actId="1032"/>
          <ac:spMkLst>
            <pc:docMk/>
            <pc:sldMk cId="2550248857" sldId="261"/>
            <ac:spMk id="3" creationId="{9657904A-F2CC-4BB7-A808-029BD67BFA38}"/>
          </ac:spMkLst>
        </pc:spChg>
        <pc:spChg chg="add del mod">
          <ac:chgData name="shabi zaidi" userId="ebf7b4fa965620d6" providerId="LiveId" clId="{D332E18D-FBFA-4E19-A875-9C8691C8095D}" dt="2020-04-30T08:16:52.308" v="1576" actId="21"/>
          <ac:spMkLst>
            <pc:docMk/>
            <pc:sldMk cId="2550248857" sldId="261"/>
            <ac:spMk id="5" creationId="{73704C7F-01CE-4771-8117-053C19B09037}"/>
          </ac:spMkLst>
        </pc:spChg>
        <pc:graphicFrameChg chg="add mod">
          <ac:chgData name="shabi zaidi" userId="ebf7b4fa965620d6" providerId="LiveId" clId="{D332E18D-FBFA-4E19-A875-9C8691C8095D}" dt="2020-04-30T10:20:58.159" v="2633"/>
          <ac:graphicFrameMkLst>
            <pc:docMk/>
            <pc:sldMk cId="2550248857" sldId="261"/>
            <ac:graphicFrameMk id="6" creationId="{1B4445B1-EBEC-48D8-9F3C-7562F39F79EC}"/>
          </ac:graphicFrameMkLst>
        </pc:graphicFrameChg>
      </pc:sldChg>
      <pc:sldChg chg="addSp modSp new">
        <pc:chgData name="shabi zaidi" userId="ebf7b4fa965620d6" providerId="LiveId" clId="{D332E18D-FBFA-4E19-A875-9C8691C8095D}" dt="2020-04-30T10:22:22.239" v="2645" actId="14100"/>
        <pc:sldMkLst>
          <pc:docMk/>
          <pc:sldMk cId="2952741967" sldId="262"/>
        </pc:sldMkLst>
        <pc:spChg chg="mod">
          <ac:chgData name="shabi zaidi" userId="ebf7b4fa965620d6" providerId="LiveId" clId="{D332E18D-FBFA-4E19-A875-9C8691C8095D}" dt="2020-04-30T10:21:21.707" v="2637" actId="27636"/>
          <ac:spMkLst>
            <pc:docMk/>
            <pc:sldMk cId="2952741967" sldId="262"/>
            <ac:spMk id="2" creationId="{D337AF6B-8C38-44C1-AE75-0287F9D17E5B}"/>
          </ac:spMkLst>
        </pc:spChg>
        <pc:spChg chg="mod">
          <ac:chgData name="shabi zaidi" userId="ebf7b4fa965620d6" providerId="LiveId" clId="{D332E18D-FBFA-4E19-A875-9C8691C8095D}" dt="2020-04-30T10:21:56.442" v="2642" actId="1076"/>
          <ac:spMkLst>
            <pc:docMk/>
            <pc:sldMk cId="2952741967" sldId="262"/>
            <ac:spMk id="3" creationId="{FB0DD74A-31EA-47CE-B5E4-22BF9A0044BF}"/>
          </ac:spMkLst>
        </pc:spChg>
        <pc:graphicFrameChg chg="add mod">
          <ac:chgData name="shabi zaidi" userId="ebf7b4fa965620d6" providerId="LiveId" clId="{D332E18D-FBFA-4E19-A875-9C8691C8095D}" dt="2020-04-30T10:22:22.239" v="2645" actId="14100"/>
          <ac:graphicFrameMkLst>
            <pc:docMk/>
            <pc:sldMk cId="2952741967" sldId="262"/>
            <ac:graphicFrameMk id="4" creationId="{A507377D-A748-47B4-B389-B2F69EB55B80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247C56-E7D9-4D5B-A804-306AE55F7A4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29AAAE27-C667-4661-B1FB-328196742109}">
      <dgm:prSet phldrT="[Text]" custT="1"/>
      <dgm:spPr/>
      <dgm:t>
        <a:bodyPr/>
        <a:lstStyle/>
        <a:p>
          <a:r>
            <a:rPr lang="en-IN" sz="1800" i="1" dirty="0">
              <a:latin typeface="Baskerville Old Face" panose="02020602080505020303" pitchFamily="18" charset="0"/>
            </a:rPr>
            <a:t>Needs- Limited/   Finite</a:t>
          </a:r>
        </a:p>
      </dgm:t>
    </dgm:pt>
    <dgm:pt modelId="{0005A2E8-1959-4EE2-8CAA-BDE0AE66D217}" type="parTrans" cxnId="{66F96420-5B49-4ECB-BE55-FA817F99D7C2}">
      <dgm:prSet/>
      <dgm:spPr/>
      <dgm:t>
        <a:bodyPr/>
        <a:lstStyle/>
        <a:p>
          <a:endParaRPr lang="en-IN" sz="1800" i="0">
            <a:latin typeface="Baskerville Old Face" panose="02020602080505020303" pitchFamily="18" charset="0"/>
          </a:endParaRPr>
        </a:p>
      </dgm:t>
    </dgm:pt>
    <dgm:pt modelId="{719926A6-6542-42E4-85FE-FDBBC37C5B67}" type="sibTrans" cxnId="{66F96420-5B49-4ECB-BE55-FA817F99D7C2}">
      <dgm:prSet/>
      <dgm:spPr/>
      <dgm:t>
        <a:bodyPr/>
        <a:lstStyle/>
        <a:p>
          <a:endParaRPr lang="en-IN" sz="1800" i="0">
            <a:latin typeface="Baskerville Old Face" panose="02020602080505020303" pitchFamily="18" charset="0"/>
          </a:endParaRPr>
        </a:p>
      </dgm:t>
    </dgm:pt>
    <dgm:pt modelId="{609B45B2-51E9-4FE4-B9C4-5FC786E0EB10}">
      <dgm:prSet phldrT="[Text]" custT="1"/>
      <dgm:spPr/>
      <dgm:t>
        <a:bodyPr/>
        <a:lstStyle/>
        <a:p>
          <a:r>
            <a:rPr lang="en-IN" sz="1800" i="0" dirty="0">
              <a:latin typeface="Baskerville Old Face" panose="02020602080505020303" pitchFamily="18" charset="0"/>
            </a:rPr>
            <a:t>Material needs- </a:t>
          </a:r>
          <a:r>
            <a:rPr lang="en-IN" sz="1800" i="0" dirty="0" err="1">
              <a:latin typeface="Baskerville Old Face" panose="02020602080505020303" pitchFamily="18" charset="0"/>
            </a:rPr>
            <a:t>Food,water</a:t>
          </a:r>
          <a:r>
            <a:rPr lang="en-IN" sz="1800" i="0" dirty="0">
              <a:latin typeface="Baskerville Old Face" panose="02020602080505020303" pitchFamily="18" charset="0"/>
            </a:rPr>
            <a:t>, shelter, clothing etc…</a:t>
          </a:r>
        </a:p>
      </dgm:t>
    </dgm:pt>
    <dgm:pt modelId="{6614CFA3-F8DA-4553-8986-7628EB46CB02}" type="parTrans" cxnId="{19CF103D-9F01-40A4-AFAE-E581020FA879}">
      <dgm:prSet/>
      <dgm:spPr/>
      <dgm:t>
        <a:bodyPr/>
        <a:lstStyle/>
        <a:p>
          <a:endParaRPr lang="en-IN" sz="1800" i="0">
            <a:latin typeface="Baskerville Old Face" panose="02020602080505020303" pitchFamily="18" charset="0"/>
          </a:endParaRPr>
        </a:p>
      </dgm:t>
    </dgm:pt>
    <dgm:pt modelId="{A435462A-03C8-48DE-ADE3-B74F9DA82315}" type="sibTrans" cxnId="{19CF103D-9F01-40A4-AFAE-E581020FA879}">
      <dgm:prSet/>
      <dgm:spPr/>
      <dgm:t>
        <a:bodyPr/>
        <a:lstStyle/>
        <a:p>
          <a:endParaRPr lang="en-IN" sz="1800" i="0">
            <a:latin typeface="Baskerville Old Face" panose="02020602080505020303" pitchFamily="18" charset="0"/>
          </a:endParaRPr>
        </a:p>
      </dgm:t>
    </dgm:pt>
    <dgm:pt modelId="{09F7B19E-7C59-4F77-BB5D-BD6180B573AD}">
      <dgm:prSet phldrT="[Text]" custT="1"/>
      <dgm:spPr/>
      <dgm:t>
        <a:bodyPr/>
        <a:lstStyle/>
        <a:p>
          <a:r>
            <a:rPr lang="en-IN" sz="1800" i="0" dirty="0">
              <a:latin typeface="Baskerville Old Face" panose="02020602080505020303" pitchFamily="18" charset="0"/>
            </a:rPr>
            <a:t>Emotional/ psychological needs- Self respect, being loved etc…</a:t>
          </a:r>
        </a:p>
      </dgm:t>
    </dgm:pt>
    <dgm:pt modelId="{BABD8B66-A935-4061-B9A0-F1CE017AE9BF}" type="parTrans" cxnId="{A1897AE2-F52B-4966-A0E5-AE127CBCB451}">
      <dgm:prSet/>
      <dgm:spPr/>
      <dgm:t>
        <a:bodyPr/>
        <a:lstStyle/>
        <a:p>
          <a:endParaRPr lang="en-IN" sz="1800" i="0">
            <a:latin typeface="Baskerville Old Face" panose="02020602080505020303" pitchFamily="18" charset="0"/>
          </a:endParaRPr>
        </a:p>
      </dgm:t>
    </dgm:pt>
    <dgm:pt modelId="{B7D103AB-A883-4DA4-8B10-4C5294ABCA96}" type="sibTrans" cxnId="{A1897AE2-F52B-4966-A0E5-AE127CBCB451}">
      <dgm:prSet/>
      <dgm:spPr/>
      <dgm:t>
        <a:bodyPr/>
        <a:lstStyle/>
        <a:p>
          <a:endParaRPr lang="en-IN" sz="1800" i="0">
            <a:latin typeface="Baskerville Old Face" panose="02020602080505020303" pitchFamily="18" charset="0"/>
          </a:endParaRPr>
        </a:p>
      </dgm:t>
    </dgm:pt>
    <dgm:pt modelId="{D0D23F88-175A-440C-ABA4-5550950B6EC6}" type="pres">
      <dgm:prSet presAssocID="{71247C56-E7D9-4D5B-A804-306AE55F7A4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68B1BA-7C63-40BB-BACE-A57802692242}" type="pres">
      <dgm:prSet presAssocID="{29AAAE27-C667-4661-B1FB-328196742109}" presName="hierRoot1" presStyleCnt="0"/>
      <dgm:spPr/>
    </dgm:pt>
    <dgm:pt modelId="{BC3E6BBA-57EE-49D1-A5FE-FEF06A687612}" type="pres">
      <dgm:prSet presAssocID="{29AAAE27-C667-4661-B1FB-328196742109}" presName="composite" presStyleCnt="0"/>
      <dgm:spPr/>
    </dgm:pt>
    <dgm:pt modelId="{349ADE3A-FCC6-4A95-9DE0-1B1C83D56F8F}" type="pres">
      <dgm:prSet presAssocID="{29AAAE27-C667-4661-B1FB-328196742109}" presName="background" presStyleLbl="node0" presStyleIdx="0" presStyleCnt="1"/>
      <dgm:spPr/>
    </dgm:pt>
    <dgm:pt modelId="{CECA39B7-AD38-45A7-B12A-2EB7C1638ACB}" type="pres">
      <dgm:prSet presAssocID="{29AAAE27-C667-4661-B1FB-328196742109}" presName="text" presStyleLbl="fgAcc0" presStyleIdx="0" presStyleCnt="1" custScaleX="274656">
        <dgm:presLayoutVars>
          <dgm:chPref val="3"/>
        </dgm:presLayoutVars>
      </dgm:prSet>
      <dgm:spPr/>
    </dgm:pt>
    <dgm:pt modelId="{306146BE-EA3D-4EBC-A4A9-0CEF448DBEC8}" type="pres">
      <dgm:prSet presAssocID="{29AAAE27-C667-4661-B1FB-328196742109}" presName="hierChild2" presStyleCnt="0"/>
      <dgm:spPr/>
    </dgm:pt>
    <dgm:pt modelId="{D61EDDC4-6B4D-49AF-9C38-FDDF3DFDB9A0}" type="pres">
      <dgm:prSet presAssocID="{6614CFA3-F8DA-4553-8986-7628EB46CB02}" presName="Name10" presStyleLbl="parChTrans1D2" presStyleIdx="0" presStyleCnt="2"/>
      <dgm:spPr/>
    </dgm:pt>
    <dgm:pt modelId="{8859C1BE-615E-42C4-810F-45894E154A83}" type="pres">
      <dgm:prSet presAssocID="{609B45B2-51E9-4FE4-B9C4-5FC786E0EB10}" presName="hierRoot2" presStyleCnt="0"/>
      <dgm:spPr/>
    </dgm:pt>
    <dgm:pt modelId="{1062BBA2-8939-4D0B-94B3-D87038FF7B98}" type="pres">
      <dgm:prSet presAssocID="{609B45B2-51E9-4FE4-B9C4-5FC786E0EB10}" presName="composite2" presStyleCnt="0"/>
      <dgm:spPr/>
    </dgm:pt>
    <dgm:pt modelId="{DA2D7C07-DB24-4B46-B158-D09EE7F8AC2C}" type="pres">
      <dgm:prSet presAssocID="{609B45B2-51E9-4FE4-B9C4-5FC786E0EB10}" presName="background2" presStyleLbl="node2" presStyleIdx="0" presStyleCnt="2"/>
      <dgm:spPr/>
    </dgm:pt>
    <dgm:pt modelId="{82FCCD17-8589-4B7B-933B-50FEC1C5D6C6}" type="pres">
      <dgm:prSet presAssocID="{609B45B2-51E9-4FE4-B9C4-5FC786E0EB10}" presName="text2" presStyleLbl="fgAcc2" presStyleIdx="0" presStyleCnt="2" custScaleX="204457">
        <dgm:presLayoutVars>
          <dgm:chPref val="3"/>
        </dgm:presLayoutVars>
      </dgm:prSet>
      <dgm:spPr/>
    </dgm:pt>
    <dgm:pt modelId="{7A903B2C-5B88-4679-A8B4-BF8CF559333D}" type="pres">
      <dgm:prSet presAssocID="{609B45B2-51E9-4FE4-B9C4-5FC786E0EB10}" presName="hierChild3" presStyleCnt="0"/>
      <dgm:spPr/>
    </dgm:pt>
    <dgm:pt modelId="{A4A90CB8-F410-4B39-9F7F-B8D9985C18A6}" type="pres">
      <dgm:prSet presAssocID="{BABD8B66-A935-4061-B9A0-F1CE017AE9BF}" presName="Name10" presStyleLbl="parChTrans1D2" presStyleIdx="1" presStyleCnt="2"/>
      <dgm:spPr/>
    </dgm:pt>
    <dgm:pt modelId="{FE1C7EFE-9BF4-4070-90F2-7851DF25876C}" type="pres">
      <dgm:prSet presAssocID="{09F7B19E-7C59-4F77-BB5D-BD6180B573AD}" presName="hierRoot2" presStyleCnt="0"/>
      <dgm:spPr/>
    </dgm:pt>
    <dgm:pt modelId="{23AF2EDD-F9D4-4611-9AB5-2AEEF2B6448A}" type="pres">
      <dgm:prSet presAssocID="{09F7B19E-7C59-4F77-BB5D-BD6180B573AD}" presName="composite2" presStyleCnt="0"/>
      <dgm:spPr/>
    </dgm:pt>
    <dgm:pt modelId="{DF407080-4D33-49D4-88AF-D09DDB77A377}" type="pres">
      <dgm:prSet presAssocID="{09F7B19E-7C59-4F77-BB5D-BD6180B573AD}" presName="background2" presStyleLbl="node2" presStyleIdx="1" presStyleCnt="2"/>
      <dgm:spPr/>
    </dgm:pt>
    <dgm:pt modelId="{1238BBE3-FC09-4B7C-985E-A9D51EE095AB}" type="pres">
      <dgm:prSet presAssocID="{09F7B19E-7C59-4F77-BB5D-BD6180B573AD}" presName="text2" presStyleLbl="fgAcc2" presStyleIdx="1" presStyleCnt="2" custScaleX="159137" custScaleY="131971">
        <dgm:presLayoutVars>
          <dgm:chPref val="3"/>
        </dgm:presLayoutVars>
      </dgm:prSet>
      <dgm:spPr/>
    </dgm:pt>
    <dgm:pt modelId="{EF12CB61-3912-4C67-A66C-5D1C52B5ED37}" type="pres">
      <dgm:prSet presAssocID="{09F7B19E-7C59-4F77-BB5D-BD6180B573AD}" presName="hierChild3" presStyleCnt="0"/>
      <dgm:spPr/>
    </dgm:pt>
  </dgm:ptLst>
  <dgm:cxnLst>
    <dgm:cxn modelId="{1B90960A-FF52-4754-AB9A-562F9AF5A340}" type="presOf" srcId="{6614CFA3-F8DA-4553-8986-7628EB46CB02}" destId="{D61EDDC4-6B4D-49AF-9C38-FDDF3DFDB9A0}" srcOrd="0" destOrd="0" presId="urn:microsoft.com/office/officeart/2005/8/layout/hierarchy1"/>
    <dgm:cxn modelId="{D6FB6118-198C-435A-9F09-38C4DDE0AE81}" type="presOf" srcId="{71247C56-E7D9-4D5B-A804-306AE55F7A42}" destId="{D0D23F88-175A-440C-ABA4-5550950B6EC6}" srcOrd="0" destOrd="0" presId="urn:microsoft.com/office/officeart/2005/8/layout/hierarchy1"/>
    <dgm:cxn modelId="{66F96420-5B49-4ECB-BE55-FA817F99D7C2}" srcId="{71247C56-E7D9-4D5B-A804-306AE55F7A42}" destId="{29AAAE27-C667-4661-B1FB-328196742109}" srcOrd="0" destOrd="0" parTransId="{0005A2E8-1959-4EE2-8CAA-BDE0AE66D217}" sibTransId="{719926A6-6542-42E4-85FE-FDBBC37C5B67}"/>
    <dgm:cxn modelId="{C044473A-B965-4818-AA54-CFD1C73F0938}" type="presOf" srcId="{BABD8B66-A935-4061-B9A0-F1CE017AE9BF}" destId="{A4A90CB8-F410-4B39-9F7F-B8D9985C18A6}" srcOrd="0" destOrd="0" presId="urn:microsoft.com/office/officeart/2005/8/layout/hierarchy1"/>
    <dgm:cxn modelId="{0A329E3A-D416-4494-B04E-16EF3E88E37D}" type="presOf" srcId="{29AAAE27-C667-4661-B1FB-328196742109}" destId="{CECA39B7-AD38-45A7-B12A-2EB7C1638ACB}" srcOrd="0" destOrd="0" presId="urn:microsoft.com/office/officeart/2005/8/layout/hierarchy1"/>
    <dgm:cxn modelId="{19CF103D-9F01-40A4-AFAE-E581020FA879}" srcId="{29AAAE27-C667-4661-B1FB-328196742109}" destId="{609B45B2-51E9-4FE4-B9C4-5FC786E0EB10}" srcOrd="0" destOrd="0" parTransId="{6614CFA3-F8DA-4553-8986-7628EB46CB02}" sibTransId="{A435462A-03C8-48DE-ADE3-B74F9DA82315}"/>
    <dgm:cxn modelId="{A1DB566D-A704-4F8F-98F2-0B2E6D919DF5}" type="presOf" srcId="{609B45B2-51E9-4FE4-B9C4-5FC786E0EB10}" destId="{82FCCD17-8589-4B7B-933B-50FEC1C5D6C6}" srcOrd="0" destOrd="0" presId="urn:microsoft.com/office/officeart/2005/8/layout/hierarchy1"/>
    <dgm:cxn modelId="{B7E4FA9A-9D47-43DF-8F69-7D801F06FA93}" type="presOf" srcId="{09F7B19E-7C59-4F77-BB5D-BD6180B573AD}" destId="{1238BBE3-FC09-4B7C-985E-A9D51EE095AB}" srcOrd="0" destOrd="0" presId="urn:microsoft.com/office/officeart/2005/8/layout/hierarchy1"/>
    <dgm:cxn modelId="{A1897AE2-F52B-4966-A0E5-AE127CBCB451}" srcId="{29AAAE27-C667-4661-B1FB-328196742109}" destId="{09F7B19E-7C59-4F77-BB5D-BD6180B573AD}" srcOrd="1" destOrd="0" parTransId="{BABD8B66-A935-4061-B9A0-F1CE017AE9BF}" sibTransId="{B7D103AB-A883-4DA4-8B10-4C5294ABCA96}"/>
    <dgm:cxn modelId="{C592D07D-1624-4E57-815E-23684787025F}" type="presParOf" srcId="{D0D23F88-175A-440C-ABA4-5550950B6EC6}" destId="{0E68B1BA-7C63-40BB-BACE-A57802692242}" srcOrd="0" destOrd="0" presId="urn:microsoft.com/office/officeart/2005/8/layout/hierarchy1"/>
    <dgm:cxn modelId="{3FC7F019-4696-48ED-9CC5-49E6B3828943}" type="presParOf" srcId="{0E68B1BA-7C63-40BB-BACE-A57802692242}" destId="{BC3E6BBA-57EE-49D1-A5FE-FEF06A687612}" srcOrd="0" destOrd="0" presId="urn:microsoft.com/office/officeart/2005/8/layout/hierarchy1"/>
    <dgm:cxn modelId="{7C483D67-6C1E-4900-838D-7F5C65CE242E}" type="presParOf" srcId="{BC3E6BBA-57EE-49D1-A5FE-FEF06A687612}" destId="{349ADE3A-FCC6-4A95-9DE0-1B1C83D56F8F}" srcOrd="0" destOrd="0" presId="urn:microsoft.com/office/officeart/2005/8/layout/hierarchy1"/>
    <dgm:cxn modelId="{B8BB0035-9AD5-453B-A966-5D2CD218CA4C}" type="presParOf" srcId="{BC3E6BBA-57EE-49D1-A5FE-FEF06A687612}" destId="{CECA39B7-AD38-45A7-B12A-2EB7C1638ACB}" srcOrd="1" destOrd="0" presId="urn:microsoft.com/office/officeart/2005/8/layout/hierarchy1"/>
    <dgm:cxn modelId="{CD94EDD6-5EC8-429E-B1A3-F6CE45FDB619}" type="presParOf" srcId="{0E68B1BA-7C63-40BB-BACE-A57802692242}" destId="{306146BE-EA3D-4EBC-A4A9-0CEF448DBEC8}" srcOrd="1" destOrd="0" presId="urn:microsoft.com/office/officeart/2005/8/layout/hierarchy1"/>
    <dgm:cxn modelId="{DA1E2338-2544-46F8-B0BC-4DCA9903D0EF}" type="presParOf" srcId="{306146BE-EA3D-4EBC-A4A9-0CEF448DBEC8}" destId="{D61EDDC4-6B4D-49AF-9C38-FDDF3DFDB9A0}" srcOrd="0" destOrd="0" presId="urn:microsoft.com/office/officeart/2005/8/layout/hierarchy1"/>
    <dgm:cxn modelId="{98C2B910-8778-4473-B20F-D82118900F89}" type="presParOf" srcId="{306146BE-EA3D-4EBC-A4A9-0CEF448DBEC8}" destId="{8859C1BE-615E-42C4-810F-45894E154A83}" srcOrd="1" destOrd="0" presId="urn:microsoft.com/office/officeart/2005/8/layout/hierarchy1"/>
    <dgm:cxn modelId="{78944626-EFB1-4818-AFFC-F9BF086A0E5F}" type="presParOf" srcId="{8859C1BE-615E-42C4-810F-45894E154A83}" destId="{1062BBA2-8939-4D0B-94B3-D87038FF7B98}" srcOrd="0" destOrd="0" presId="urn:microsoft.com/office/officeart/2005/8/layout/hierarchy1"/>
    <dgm:cxn modelId="{2BA596B6-B49E-4532-88E2-D76D6A18894D}" type="presParOf" srcId="{1062BBA2-8939-4D0B-94B3-D87038FF7B98}" destId="{DA2D7C07-DB24-4B46-B158-D09EE7F8AC2C}" srcOrd="0" destOrd="0" presId="urn:microsoft.com/office/officeart/2005/8/layout/hierarchy1"/>
    <dgm:cxn modelId="{08BEDD09-5174-4C03-98D7-4CFDDD116D0A}" type="presParOf" srcId="{1062BBA2-8939-4D0B-94B3-D87038FF7B98}" destId="{82FCCD17-8589-4B7B-933B-50FEC1C5D6C6}" srcOrd="1" destOrd="0" presId="urn:microsoft.com/office/officeart/2005/8/layout/hierarchy1"/>
    <dgm:cxn modelId="{80BCC39F-70D3-4D8F-A257-B1C61BF0941E}" type="presParOf" srcId="{8859C1BE-615E-42C4-810F-45894E154A83}" destId="{7A903B2C-5B88-4679-A8B4-BF8CF559333D}" srcOrd="1" destOrd="0" presId="urn:microsoft.com/office/officeart/2005/8/layout/hierarchy1"/>
    <dgm:cxn modelId="{FEC1F08D-8803-4236-A6FC-708BCDE05DDF}" type="presParOf" srcId="{306146BE-EA3D-4EBC-A4A9-0CEF448DBEC8}" destId="{A4A90CB8-F410-4B39-9F7F-B8D9985C18A6}" srcOrd="2" destOrd="0" presId="urn:microsoft.com/office/officeart/2005/8/layout/hierarchy1"/>
    <dgm:cxn modelId="{881A17DE-A8C9-4E7F-AE72-CFA3AEF081FF}" type="presParOf" srcId="{306146BE-EA3D-4EBC-A4A9-0CEF448DBEC8}" destId="{FE1C7EFE-9BF4-4070-90F2-7851DF25876C}" srcOrd="3" destOrd="0" presId="urn:microsoft.com/office/officeart/2005/8/layout/hierarchy1"/>
    <dgm:cxn modelId="{5C1414CB-DFD5-4335-9160-2C4D1C0AA712}" type="presParOf" srcId="{FE1C7EFE-9BF4-4070-90F2-7851DF25876C}" destId="{23AF2EDD-F9D4-4611-9AB5-2AEEF2B6448A}" srcOrd="0" destOrd="0" presId="urn:microsoft.com/office/officeart/2005/8/layout/hierarchy1"/>
    <dgm:cxn modelId="{EF3B7FAA-85C0-4BD1-97C3-EA563340F333}" type="presParOf" srcId="{23AF2EDD-F9D4-4611-9AB5-2AEEF2B6448A}" destId="{DF407080-4D33-49D4-88AF-D09DDB77A377}" srcOrd="0" destOrd="0" presId="urn:microsoft.com/office/officeart/2005/8/layout/hierarchy1"/>
    <dgm:cxn modelId="{8329E16B-EF5D-402E-831D-3D2648528EFB}" type="presParOf" srcId="{23AF2EDD-F9D4-4611-9AB5-2AEEF2B6448A}" destId="{1238BBE3-FC09-4B7C-985E-A9D51EE095AB}" srcOrd="1" destOrd="0" presId="urn:microsoft.com/office/officeart/2005/8/layout/hierarchy1"/>
    <dgm:cxn modelId="{F7CF43BF-1276-425B-809C-88EA90F23B8D}" type="presParOf" srcId="{FE1C7EFE-9BF4-4070-90F2-7851DF25876C}" destId="{EF12CB61-3912-4C67-A66C-5D1C52B5ED3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247C56-E7D9-4D5B-A804-306AE55F7A4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29AAAE27-C667-4661-B1FB-328196742109}">
      <dgm:prSet phldrT="[Text]" custT="1"/>
      <dgm:spPr/>
      <dgm:t>
        <a:bodyPr/>
        <a:lstStyle/>
        <a:p>
          <a:r>
            <a:rPr lang="en-IN" sz="1800" i="1" dirty="0">
              <a:latin typeface="Baskerville Old Face" panose="02020602080505020303" pitchFamily="18" charset="0"/>
            </a:rPr>
            <a:t>Wants - Unlimited/   Infinite</a:t>
          </a:r>
        </a:p>
      </dgm:t>
    </dgm:pt>
    <dgm:pt modelId="{0005A2E8-1959-4EE2-8CAA-BDE0AE66D217}" type="parTrans" cxnId="{66F96420-5B49-4ECB-BE55-FA817F99D7C2}">
      <dgm:prSet/>
      <dgm:spPr/>
      <dgm:t>
        <a:bodyPr/>
        <a:lstStyle/>
        <a:p>
          <a:endParaRPr lang="en-IN"/>
        </a:p>
      </dgm:t>
    </dgm:pt>
    <dgm:pt modelId="{719926A6-6542-42E4-85FE-FDBBC37C5B67}" type="sibTrans" cxnId="{66F96420-5B49-4ECB-BE55-FA817F99D7C2}">
      <dgm:prSet/>
      <dgm:spPr/>
      <dgm:t>
        <a:bodyPr/>
        <a:lstStyle/>
        <a:p>
          <a:endParaRPr lang="en-IN"/>
        </a:p>
      </dgm:t>
    </dgm:pt>
    <dgm:pt modelId="{609B45B2-51E9-4FE4-B9C4-5FC786E0EB10}">
      <dgm:prSet phldrT="[Text]" custT="1"/>
      <dgm:spPr/>
      <dgm:t>
        <a:bodyPr/>
        <a:lstStyle/>
        <a:p>
          <a:r>
            <a:rPr lang="en-IN" sz="1800" dirty="0">
              <a:latin typeface="Baskerville Old Face" panose="02020602080505020303" pitchFamily="18" charset="0"/>
            </a:rPr>
            <a:t>Materialistic wants - More food, bigger house etc…</a:t>
          </a:r>
        </a:p>
      </dgm:t>
    </dgm:pt>
    <dgm:pt modelId="{6614CFA3-F8DA-4553-8986-7628EB46CB02}" type="parTrans" cxnId="{19CF103D-9F01-40A4-AFAE-E581020FA879}">
      <dgm:prSet/>
      <dgm:spPr/>
      <dgm:t>
        <a:bodyPr/>
        <a:lstStyle/>
        <a:p>
          <a:endParaRPr lang="en-IN" sz="1800">
            <a:latin typeface="Baskerville Old Face" panose="02020602080505020303" pitchFamily="18" charset="0"/>
          </a:endParaRPr>
        </a:p>
      </dgm:t>
    </dgm:pt>
    <dgm:pt modelId="{A435462A-03C8-48DE-ADE3-B74F9DA82315}" type="sibTrans" cxnId="{19CF103D-9F01-40A4-AFAE-E581020FA879}">
      <dgm:prSet/>
      <dgm:spPr/>
      <dgm:t>
        <a:bodyPr/>
        <a:lstStyle/>
        <a:p>
          <a:endParaRPr lang="en-IN"/>
        </a:p>
      </dgm:t>
    </dgm:pt>
    <dgm:pt modelId="{855A908B-615C-47CC-A6F5-7E302E712813}">
      <dgm:prSet custT="1"/>
      <dgm:spPr/>
      <dgm:t>
        <a:bodyPr/>
        <a:lstStyle/>
        <a:p>
          <a:r>
            <a:rPr lang="en-IN" sz="1800" dirty="0">
              <a:latin typeface="Baskerville Old Face" panose="02020602080505020303" pitchFamily="18" charset="0"/>
            </a:rPr>
            <a:t>Emotional/ Psychological wants- a cleaner environment, more friendship, greater fairness or justice etc…</a:t>
          </a:r>
        </a:p>
      </dgm:t>
    </dgm:pt>
    <dgm:pt modelId="{3C9131BC-C91A-4577-ADB5-2C3743C820E2}" type="parTrans" cxnId="{AEF3C1AD-F78D-4860-AB4F-08131D42DFB9}">
      <dgm:prSet/>
      <dgm:spPr/>
      <dgm:t>
        <a:bodyPr/>
        <a:lstStyle/>
        <a:p>
          <a:endParaRPr lang="en-IN" sz="1800">
            <a:latin typeface="Baskerville Old Face" panose="02020602080505020303" pitchFamily="18" charset="0"/>
          </a:endParaRPr>
        </a:p>
      </dgm:t>
    </dgm:pt>
    <dgm:pt modelId="{6424F62E-7763-4377-A65F-7806501EB7FA}" type="sibTrans" cxnId="{AEF3C1AD-F78D-4860-AB4F-08131D42DFB9}">
      <dgm:prSet/>
      <dgm:spPr/>
      <dgm:t>
        <a:bodyPr/>
        <a:lstStyle/>
        <a:p>
          <a:endParaRPr lang="en-IN"/>
        </a:p>
      </dgm:t>
    </dgm:pt>
    <dgm:pt modelId="{D0D23F88-175A-440C-ABA4-5550950B6EC6}" type="pres">
      <dgm:prSet presAssocID="{71247C56-E7D9-4D5B-A804-306AE55F7A4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68B1BA-7C63-40BB-BACE-A57802692242}" type="pres">
      <dgm:prSet presAssocID="{29AAAE27-C667-4661-B1FB-328196742109}" presName="hierRoot1" presStyleCnt="0"/>
      <dgm:spPr/>
    </dgm:pt>
    <dgm:pt modelId="{BC3E6BBA-57EE-49D1-A5FE-FEF06A687612}" type="pres">
      <dgm:prSet presAssocID="{29AAAE27-C667-4661-B1FB-328196742109}" presName="composite" presStyleCnt="0"/>
      <dgm:spPr/>
    </dgm:pt>
    <dgm:pt modelId="{349ADE3A-FCC6-4A95-9DE0-1B1C83D56F8F}" type="pres">
      <dgm:prSet presAssocID="{29AAAE27-C667-4661-B1FB-328196742109}" presName="background" presStyleLbl="node0" presStyleIdx="0" presStyleCnt="1"/>
      <dgm:spPr/>
    </dgm:pt>
    <dgm:pt modelId="{CECA39B7-AD38-45A7-B12A-2EB7C1638ACB}" type="pres">
      <dgm:prSet presAssocID="{29AAAE27-C667-4661-B1FB-328196742109}" presName="text" presStyleLbl="fgAcc0" presStyleIdx="0" presStyleCnt="1" custScaleX="208063" custScaleY="86513" custLinFactNeighborX="12793" custLinFactNeighborY="-2192">
        <dgm:presLayoutVars>
          <dgm:chPref val="3"/>
        </dgm:presLayoutVars>
      </dgm:prSet>
      <dgm:spPr/>
    </dgm:pt>
    <dgm:pt modelId="{306146BE-EA3D-4EBC-A4A9-0CEF448DBEC8}" type="pres">
      <dgm:prSet presAssocID="{29AAAE27-C667-4661-B1FB-328196742109}" presName="hierChild2" presStyleCnt="0"/>
      <dgm:spPr/>
    </dgm:pt>
    <dgm:pt modelId="{D61EDDC4-6B4D-49AF-9C38-FDDF3DFDB9A0}" type="pres">
      <dgm:prSet presAssocID="{6614CFA3-F8DA-4553-8986-7628EB46CB02}" presName="Name10" presStyleLbl="parChTrans1D2" presStyleIdx="0" presStyleCnt="2"/>
      <dgm:spPr/>
    </dgm:pt>
    <dgm:pt modelId="{8859C1BE-615E-42C4-810F-45894E154A83}" type="pres">
      <dgm:prSet presAssocID="{609B45B2-51E9-4FE4-B9C4-5FC786E0EB10}" presName="hierRoot2" presStyleCnt="0"/>
      <dgm:spPr/>
    </dgm:pt>
    <dgm:pt modelId="{1062BBA2-8939-4D0B-94B3-D87038FF7B98}" type="pres">
      <dgm:prSet presAssocID="{609B45B2-51E9-4FE4-B9C4-5FC786E0EB10}" presName="composite2" presStyleCnt="0"/>
      <dgm:spPr/>
    </dgm:pt>
    <dgm:pt modelId="{DA2D7C07-DB24-4B46-B158-D09EE7F8AC2C}" type="pres">
      <dgm:prSet presAssocID="{609B45B2-51E9-4FE4-B9C4-5FC786E0EB10}" presName="background2" presStyleLbl="node2" presStyleIdx="0" presStyleCnt="2"/>
      <dgm:spPr/>
    </dgm:pt>
    <dgm:pt modelId="{82FCCD17-8589-4B7B-933B-50FEC1C5D6C6}" type="pres">
      <dgm:prSet presAssocID="{609B45B2-51E9-4FE4-B9C4-5FC786E0EB10}" presName="text2" presStyleLbl="fgAcc2" presStyleIdx="0" presStyleCnt="2" custScaleX="127816" custScaleY="127161" custLinFactNeighborX="-58480" custLinFactNeighborY="-2069">
        <dgm:presLayoutVars>
          <dgm:chPref val="3"/>
        </dgm:presLayoutVars>
      </dgm:prSet>
      <dgm:spPr/>
    </dgm:pt>
    <dgm:pt modelId="{7A903B2C-5B88-4679-A8B4-BF8CF559333D}" type="pres">
      <dgm:prSet presAssocID="{609B45B2-51E9-4FE4-B9C4-5FC786E0EB10}" presName="hierChild3" presStyleCnt="0"/>
      <dgm:spPr/>
    </dgm:pt>
    <dgm:pt modelId="{49AFC2A1-698A-4FE6-A732-21EE7EFF1D5D}" type="pres">
      <dgm:prSet presAssocID="{3C9131BC-C91A-4577-ADB5-2C3743C820E2}" presName="Name10" presStyleLbl="parChTrans1D2" presStyleIdx="1" presStyleCnt="2"/>
      <dgm:spPr/>
    </dgm:pt>
    <dgm:pt modelId="{BD258968-EAC6-4C08-B589-9E422FD571DF}" type="pres">
      <dgm:prSet presAssocID="{855A908B-615C-47CC-A6F5-7E302E712813}" presName="hierRoot2" presStyleCnt="0"/>
      <dgm:spPr/>
    </dgm:pt>
    <dgm:pt modelId="{F5403884-A536-4434-B28E-33E7C5B2C4D5}" type="pres">
      <dgm:prSet presAssocID="{855A908B-615C-47CC-A6F5-7E302E712813}" presName="composite2" presStyleCnt="0"/>
      <dgm:spPr/>
    </dgm:pt>
    <dgm:pt modelId="{BB5A7350-2DBF-4E78-9D29-E44C7B65966F}" type="pres">
      <dgm:prSet presAssocID="{855A908B-615C-47CC-A6F5-7E302E712813}" presName="background2" presStyleLbl="node2" presStyleIdx="1" presStyleCnt="2"/>
      <dgm:spPr/>
    </dgm:pt>
    <dgm:pt modelId="{FC9B4921-63EC-4543-9EE5-BA560187B433}" type="pres">
      <dgm:prSet presAssocID="{855A908B-615C-47CC-A6F5-7E302E712813}" presName="text2" presStyleLbl="fgAcc2" presStyleIdx="1" presStyleCnt="2" custScaleX="151419" custScaleY="143458" custLinFactNeighborY="-1135">
        <dgm:presLayoutVars>
          <dgm:chPref val="3"/>
        </dgm:presLayoutVars>
      </dgm:prSet>
      <dgm:spPr/>
    </dgm:pt>
    <dgm:pt modelId="{23A8C41D-84DB-44C2-8C87-22B6995578F7}" type="pres">
      <dgm:prSet presAssocID="{855A908B-615C-47CC-A6F5-7E302E712813}" presName="hierChild3" presStyleCnt="0"/>
      <dgm:spPr/>
    </dgm:pt>
  </dgm:ptLst>
  <dgm:cxnLst>
    <dgm:cxn modelId="{1B90960A-FF52-4754-AB9A-562F9AF5A340}" type="presOf" srcId="{6614CFA3-F8DA-4553-8986-7628EB46CB02}" destId="{D61EDDC4-6B4D-49AF-9C38-FDDF3DFDB9A0}" srcOrd="0" destOrd="0" presId="urn:microsoft.com/office/officeart/2005/8/layout/hierarchy1"/>
    <dgm:cxn modelId="{D6FB6118-198C-435A-9F09-38C4DDE0AE81}" type="presOf" srcId="{71247C56-E7D9-4D5B-A804-306AE55F7A42}" destId="{D0D23F88-175A-440C-ABA4-5550950B6EC6}" srcOrd="0" destOrd="0" presId="urn:microsoft.com/office/officeart/2005/8/layout/hierarchy1"/>
    <dgm:cxn modelId="{66F96420-5B49-4ECB-BE55-FA817F99D7C2}" srcId="{71247C56-E7D9-4D5B-A804-306AE55F7A42}" destId="{29AAAE27-C667-4661-B1FB-328196742109}" srcOrd="0" destOrd="0" parTransId="{0005A2E8-1959-4EE2-8CAA-BDE0AE66D217}" sibTransId="{719926A6-6542-42E4-85FE-FDBBC37C5B67}"/>
    <dgm:cxn modelId="{0A329E3A-D416-4494-B04E-16EF3E88E37D}" type="presOf" srcId="{29AAAE27-C667-4661-B1FB-328196742109}" destId="{CECA39B7-AD38-45A7-B12A-2EB7C1638ACB}" srcOrd="0" destOrd="0" presId="urn:microsoft.com/office/officeart/2005/8/layout/hierarchy1"/>
    <dgm:cxn modelId="{19CF103D-9F01-40A4-AFAE-E581020FA879}" srcId="{29AAAE27-C667-4661-B1FB-328196742109}" destId="{609B45B2-51E9-4FE4-B9C4-5FC786E0EB10}" srcOrd="0" destOrd="0" parTransId="{6614CFA3-F8DA-4553-8986-7628EB46CB02}" sibTransId="{A435462A-03C8-48DE-ADE3-B74F9DA82315}"/>
    <dgm:cxn modelId="{A1DB566D-A704-4F8F-98F2-0B2E6D919DF5}" type="presOf" srcId="{609B45B2-51E9-4FE4-B9C4-5FC786E0EB10}" destId="{82FCCD17-8589-4B7B-933B-50FEC1C5D6C6}" srcOrd="0" destOrd="0" presId="urn:microsoft.com/office/officeart/2005/8/layout/hierarchy1"/>
    <dgm:cxn modelId="{6867AF95-694A-4B72-B2C6-D2F15EDA5DD2}" type="presOf" srcId="{855A908B-615C-47CC-A6F5-7E302E712813}" destId="{FC9B4921-63EC-4543-9EE5-BA560187B433}" srcOrd="0" destOrd="0" presId="urn:microsoft.com/office/officeart/2005/8/layout/hierarchy1"/>
    <dgm:cxn modelId="{0E703B97-3527-423C-9FED-C2C175F1CF65}" type="presOf" srcId="{3C9131BC-C91A-4577-ADB5-2C3743C820E2}" destId="{49AFC2A1-698A-4FE6-A732-21EE7EFF1D5D}" srcOrd="0" destOrd="0" presId="urn:microsoft.com/office/officeart/2005/8/layout/hierarchy1"/>
    <dgm:cxn modelId="{AEF3C1AD-F78D-4860-AB4F-08131D42DFB9}" srcId="{29AAAE27-C667-4661-B1FB-328196742109}" destId="{855A908B-615C-47CC-A6F5-7E302E712813}" srcOrd="1" destOrd="0" parTransId="{3C9131BC-C91A-4577-ADB5-2C3743C820E2}" sibTransId="{6424F62E-7763-4377-A65F-7806501EB7FA}"/>
    <dgm:cxn modelId="{C592D07D-1624-4E57-815E-23684787025F}" type="presParOf" srcId="{D0D23F88-175A-440C-ABA4-5550950B6EC6}" destId="{0E68B1BA-7C63-40BB-BACE-A57802692242}" srcOrd="0" destOrd="0" presId="urn:microsoft.com/office/officeart/2005/8/layout/hierarchy1"/>
    <dgm:cxn modelId="{3FC7F019-4696-48ED-9CC5-49E6B3828943}" type="presParOf" srcId="{0E68B1BA-7C63-40BB-BACE-A57802692242}" destId="{BC3E6BBA-57EE-49D1-A5FE-FEF06A687612}" srcOrd="0" destOrd="0" presId="urn:microsoft.com/office/officeart/2005/8/layout/hierarchy1"/>
    <dgm:cxn modelId="{7C483D67-6C1E-4900-838D-7F5C65CE242E}" type="presParOf" srcId="{BC3E6BBA-57EE-49D1-A5FE-FEF06A687612}" destId="{349ADE3A-FCC6-4A95-9DE0-1B1C83D56F8F}" srcOrd="0" destOrd="0" presId="urn:microsoft.com/office/officeart/2005/8/layout/hierarchy1"/>
    <dgm:cxn modelId="{B8BB0035-9AD5-453B-A966-5D2CD218CA4C}" type="presParOf" srcId="{BC3E6BBA-57EE-49D1-A5FE-FEF06A687612}" destId="{CECA39B7-AD38-45A7-B12A-2EB7C1638ACB}" srcOrd="1" destOrd="0" presId="urn:microsoft.com/office/officeart/2005/8/layout/hierarchy1"/>
    <dgm:cxn modelId="{CD94EDD6-5EC8-429E-B1A3-F6CE45FDB619}" type="presParOf" srcId="{0E68B1BA-7C63-40BB-BACE-A57802692242}" destId="{306146BE-EA3D-4EBC-A4A9-0CEF448DBEC8}" srcOrd="1" destOrd="0" presId="urn:microsoft.com/office/officeart/2005/8/layout/hierarchy1"/>
    <dgm:cxn modelId="{DA1E2338-2544-46F8-B0BC-4DCA9903D0EF}" type="presParOf" srcId="{306146BE-EA3D-4EBC-A4A9-0CEF448DBEC8}" destId="{D61EDDC4-6B4D-49AF-9C38-FDDF3DFDB9A0}" srcOrd="0" destOrd="0" presId="urn:microsoft.com/office/officeart/2005/8/layout/hierarchy1"/>
    <dgm:cxn modelId="{98C2B910-8778-4473-B20F-D82118900F89}" type="presParOf" srcId="{306146BE-EA3D-4EBC-A4A9-0CEF448DBEC8}" destId="{8859C1BE-615E-42C4-810F-45894E154A83}" srcOrd="1" destOrd="0" presId="urn:microsoft.com/office/officeart/2005/8/layout/hierarchy1"/>
    <dgm:cxn modelId="{78944626-EFB1-4818-AFFC-F9BF086A0E5F}" type="presParOf" srcId="{8859C1BE-615E-42C4-810F-45894E154A83}" destId="{1062BBA2-8939-4D0B-94B3-D87038FF7B98}" srcOrd="0" destOrd="0" presId="urn:microsoft.com/office/officeart/2005/8/layout/hierarchy1"/>
    <dgm:cxn modelId="{2BA596B6-B49E-4532-88E2-D76D6A18894D}" type="presParOf" srcId="{1062BBA2-8939-4D0B-94B3-D87038FF7B98}" destId="{DA2D7C07-DB24-4B46-B158-D09EE7F8AC2C}" srcOrd="0" destOrd="0" presId="urn:microsoft.com/office/officeart/2005/8/layout/hierarchy1"/>
    <dgm:cxn modelId="{08BEDD09-5174-4C03-98D7-4CFDDD116D0A}" type="presParOf" srcId="{1062BBA2-8939-4D0B-94B3-D87038FF7B98}" destId="{82FCCD17-8589-4B7B-933B-50FEC1C5D6C6}" srcOrd="1" destOrd="0" presId="urn:microsoft.com/office/officeart/2005/8/layout/hierarchy1"/>
    <dgm:cxn modelId="{80BCC39F-70D3-4D8F-A257-B1C61BF0941E}" type="presParOf" srcId="{8859C1BE-615E-42C4-810F-45894E154A83}" destId="{7A903B2C-5B88-4679-A8B4-BF8CF559333D}" srcOrd="1" destOrd="0" presId="urn:microsoft.com/office/officeart/2005/8/layout/hierarchy1"/>
    <dgm:cxn modelId="{273A2AAE-A13C-4712-97BC-D5BA7C4151CA}" type="presParOf" srcId="{306146BE-EA3D-4EBC-A4A9-0CEF448DBEC8}" destId="{49AFC2A1-698A-4FE6-A732-21EE7EFF1D5D}" srcOrd="2" destOrd="0" presId="urn:microsoft.com/office/officeart/2005/8/layout/hierarchy1"/>
    <dgm:cxn modelId="{F06B7567-12D8-4CD0-BE5F-97A026812F98}" type="presParOf" srcId="{306146BE-EA3D-4EBC-A4A9-0CEF448DBEC8}" destId="{BD258968-EAC6-4C08-B589-9E422FD571DF}" srcOrd="3" destOrd="0" presId="urn:microsoft.com/office/officeart/2005/8/layout/hierarchy1"/>
    <dgm:cxn modelId="{2445F009-8A52-4F22-B9C0-8D65664A5A38}" type="presParOf" srcId="{BD258968-EAC6-4C08-B589-9E422FD571DF}" destId="{F5403884-A536-4434-B28E-33E7C5B2C4D5}" srcOrd="0" destOrd="0" presId="urn:microsoft.com/office/officeart/2005/8/layout/hierarchy1"/>
    <dgm:cxn modelId="{F0C43F74-7CC8-49A5-B7F6-5763464A7CD6}" type="presParOf" srcId="{F5403884-A536-4434-B28E-33E7C5B2C4D5}" destId="{BB5A7350-2DBF-4E78-9D29-E44C7B65966F}" srcOrd="0" destOrd="0" presId="urn:microsoft.com/office/officeart/2005/8/layout/hierarchy1"/>
    <dgm:cxn modelId="{9971F9E7-AFF0-4D92-9E84-0B69B9CCE2CD}" type="presParOf" srcId="{F5403884-A536-4434-B28E-33E7C5B2C4D5}" destId="{FC9B4921-63EC-4543-9EE5-BA560187B433}" srcOrd="1" destOrd="0" presId="urn:microsoft.com/office/officeart/2005/8/layout/hierarchy1"/>
    <dgm:cxn modelId="{63E77156-5177-4A70-A914-7A1929C5966B}" type="presParOf" srcId="{BD258968-EAC6-4C08-B589-9E422FD571DF}" destId="{23A8C41D-84DB-44C2-8C87-22B6995578F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08FDE6-1C93-4D83-A17E-0914E57EC68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DCB8D5F-A8ED-46D6-A20A-2B7C964B5B1A}">
      <dgm:prSet phldrT="[Text]" custT="1"/>
      <dgm:spPr/>
      <dgm:t>
        <a:bodyPr/>
        <a:lstStyle/>
        <a:p>
          <a:r>
            <a:rPr lang="en-IN" sz="3600" dirty="0">
              <a:latin typeface="Baskerville Old Face" panose="02020602080505020303" pitchFamily="18" charset="0"/>
            </a:rPr>
            <a:t>TYPES OF ECONOMIC PROBLEM</a:t>
          </a:r>
        </a:p>
      </dgm:t>
    </dgm:pt>
    <dgm:pt modelId="{4C3FF287-8E3F-47CA-9DE5-0E59BC5AD377}" type="parTrans" cxnId="{E8A66268-5FBA-4F0F-A504-324EE9A650DB}">
      <dgm:prSet/>
      <dgm:spPr/>
      <dgm:t>
        <a:bodyPr/>
        <a:lstStyle/>
        <a:p>
          <a:endParaRPr lang="en-IN" sz="3600">
            <a:latin typeface="Baskerville Old Face" panose="02020602080505020303" pitchFamily="18" charset="0"/>
          </a:endParaRPr>
        </a:p>
      </dgm:t>
    </dgm:pt>
    <dgm:pt modelId="{28D7DD61-0CCA-44F9-8D1C-EAE198249275}" type="sibTrans" cxnId="{E8A66268-5FBA-4F0F-A504-324EE9A650DB}">
      <dgm:prSet/>
      <dgm:spPr/>
      <dgm:t>
        <a:bodyPr/>
        <a:lstStyle/>
        <a:p>
          <a:endParaRPr lang="en-IN" sz="3600">
            <a:latin typeface="Baskerville Old Face" panose="02020602080505020303" pitchFamily="18" charset="0"/>
          </a:endParaRPr>
        </a:p>
      </dgm:t>
    </dgm:pt>
    <dgm:pt modelId="{24D68086-9647-4641-9DEF-C26232D7AB3D}">
      <dgm:prSet phldrT="[Text]" custT="1"/>
      <dgm:spPr/>
      <dgm:t>
        <a:bodyPr/>
        <a:lstStyle/>
        <a:p>
          <a:r>
            <a:rPr lang="en-IN" sz="3600" u="sng" dirty="0">
              <a:latin typeface="Baskerville Old Face" panose="02020602080505020303" pitchFamily="18" charset="0"/>
            </a:rPr>
            <a:t>What to produce?</a:t>
          </a:r>
        </a:p>
        <a:p>
          <a:r>
            <a:rPr lang="en-IN" sz="3600" dirty="0">
              <a:latin typeface="Baskerville Old Face" panose="02020602080505020303" pitchFamily="18" charset="0"/>
            </a:rPr>
            <a:t>An economy can choose mix of goods to produce</a:t>
          </a:r>
        </a:p>
      </dgm:t>
    </dgm:pt>
    <dgm:pt modelId="{EA064F9F-8A18-480E-BF8F-F94556DFA76A}" type="parTrans" cxnId="{291AA27D-CFC3-4318-A991-C2F696698987}">
      <dgm:prSet/>
      <dgm:spPr/>
      <dgm:t>
        <a:bodyPr/>
        <a:lstStyle/>
        <a:p>
          <a:endParaRPr lang="en-IN" sz="3600">
            <a:latin typeface="Baskerville Old Face" panose="02020602080505020303" pitchFamily="18" charset="0"/>
          </a:endParaRPr>
        </a:p>
      </dgm:t>
    </dgm:pt>
    <dgm:pt modelId="{FC7D9D20-9033-43C0-B1D0-0C985DEF3946}" type="sibTrans" cxnId="{291AA27D-CFC3-4318-A991-C2F696698987}">
      <dgm:prSet/>
      <dgm:spPr/>
      <dgm:t>
        <a:bodyPr/>
        <a:lstStyle/>
        <a:p>
          <a:endParaRPr lang="en-IN" sz="3600">
            <a:latin typeface="Baskerville Old Face" panose="02020602080505020303" pitchFamily="18" charset="0"/>
          </a:endParaRPr>
        </a:p>
      </dgm:t>
    </dgm:pt>
    <dgm:pt modelId="{BFE04F2A-DC1B-41AA-8AFE-F875E5E04BB4}">
      <dgm:prSet phldrT="[Text]" custT="1"/>
      <dgm:spPr/>
      <dgm:t>
        <a:bodyPr/>
        <a:lstStyle/>
        <a:p>
          <a:r>
            <a:rPr lang="en-IN" sz="3600" u="sng" dirty="0">
              <a:latin typeface="Baskerville Old Face" panose="02020602080505020303" pitchFamily="18" charset="0"/>
            </a:rPr>
            <a:t>How to produce?</a:t>
          </a:r>
        </a:p>
        <a:p>
          <a:r>
            <a:rPr lang="en-IN" sz="3600" dirty="0">
              <a:latin typeface="Baskerville Old Face" panose="02020602080505020303" pitchFamily="18" charset="0"/>
            </a:rPr>
            <a:t>How production to be organised?</a:t>
          </a:r>
        </a:p>
      </dgm:t>
    </dgm:pt>
    <dgm:pt modelId="{0CC63512-A698-4D36-818B-510E97A6A9FC}" type="parTrans" cxnId="{043D7704-9C93-4BC7-A67E-F3C4148BE54F}">
      <dgm:prSet/>
      <dgm:spPr/>
      <dgm:t>
        <a:bodyPr/>
        <a:lstStyle/>
        <a:p>
          <a:endParaRPr lang="en-IN" sz="3600">
            <a:latin typeface="Baskerville Old Face" panose="02020602080505020303" pitchFamily="18" charset="0"/>
          </a:endParaRPr>
        </a:p>
      </dgm:t>
    </dgm:pt>
    <dgm:pt modelId="{8E09B1FC-F04A-46AC-8A15-10BB250A9ACE}" type="sibTrans" cxnId="{043D7704-9C93-4BC7-A67E-F3C4148BE54F}">
      <dgm:prSet/>
      <dgm:spPr/>
      <dgm:t>
        <a:bodyPr/>
        <a:lstStyle/>
        <a:p>
          <a:endParaRPr lang="en-IN" sz="3600">
            <a:latin typeface="Baskerville Old Face" panose="02020602080505020303" pitchFamily="18" charset="0"/>
          </a:endParaRPr>
        </a:p>
      </dgm:t>
    </dgm:pt>
    <dgm:pt modelId="{894F7255-D2E4-49FB-9375-793A7DAA2B60}">
      <dgm:prSet phldrT="[Text]" custT="1"/>
      <dgm:spPr/>
      <dgm:t>
        <a:bodyPr/>
        <a:lstStyle/>
        <a:p>
          <a:r>
            <a:rPr lang="en-IN" sz="3600" u="sng" dirty="0">
              <a:latin typeface="Baskerville Old Face" panose="02020602080505020303" pitchFamily="18" charset="0"/>
            </a:rPr>
            <a:t>For whom to produce?</a:t>
          </a:r>
        </a:p>
        <a:p>
          <a:r>
            <a:rPr lang="en-IN" sz="3600" dirty="0">
              <a:latin typeface="Baskerville Old Face" panose="02020602080505020303" pitchFamily="18" charset="0"/>
            </a:rPr>
            <a:t>For whom production takes place?</a:t>
          </a:r>
        </a:p>
      </dgm:t>
    </dgm:pt>
    <dgm:pt modelId="{F8663FD1-B3EA-4D70-B9BF-6C9CD882177A}" type="parTrans" cxnId="{7F7A6ECA-769D-4465-82F2-26833641B814}">
      <dgm:prSet/>
      <dgm:spPr/>
      <dgm:t>
        <a:bodyPr/>
        <a:lstStyle/>
        <a:p>
          <a:endParaRPr lang="en-IN" sz="3600">
            <a:latin typeface="Baskerville Old Face" panose="02020602080505020303" pitchFamily="18" charset="0"/>
          </a:endParaRPr>
        </a:p>
      </dgm:t>
    </dgm:pt>
    <dgm:pt modelId="{711FCE91-6366-4E11-AED6-DE9FF2194634}" type="sibTrans" cxnId="{7F7A6ECA-769D-4465-82F2-26833641B814}">
      <dgm:prSet/>
      <dgm:spPr/>
      <dgm:t>
        <a:bodyPr/>
        <a:lstStyle/>
        <a:p>
          <a:endParaRPr lang="en-IN" sz="3600">
            <a:latin typeface="Baskerville Old Face" panose="02020602080505020303" pitchFamily="18" charset="0"/>
          </a:endParaRPr>
        </a:p>
      </dgm:t>
    </dgm:pt>
    <dgm:pt modelId="{B971F8D4-2703-4C26-AC8A-5996515DABC5}" type="pres">
      <dgm:prSet presAssocID="{BA08FDE6-1C93-4D83-A17E-0914E57EC68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44B38A4-0AD0-4168-8E20-3BB0939D1BE8}" type="pres">
      <dgm:prSet presAssocID="{0DCB8D5F-A8ED-46D6-A20A-2B7C964B5B1A}" presName="hierRoot1" presStyleCnt="0">
        <dgm:presLayoutVars>
          <dgm:hierBranch val="init"/>
        </dgm:presLayoutVars>
      </dgm:prSet>
      <dgm:spPr/>
    </dgm:pt>
    <dgm:pt modelId="{A77EC94C-EEDD-4CEC-9943-E0DF5DEC7A76}" type="pres">
      <dgm:prSet presAssocID="{0DCB8D5F-A8ED-46D6-A20A-2B7C964B5B1A}" presName="rootComposite1" presStyleCnt="0"/>
      <dgm:spPr/>
    </dgm:pt>
    <dgm:pt modelId="{00791768-E7A6-42D0-9E78-A6D487C65EF3}" type="pres">
      <dgm:prSet presAssocID="{0DCB8D5F-A8ED-46D6-A20A-2B7C964B5B1A}" presName="rootText1" presStyleLbl="node0" presStyleIdx="0" presStyleCnt="1" custScaleX="287975" custLinFactNeighborX="5491" custLinFactNeighborY="-74129">
        <dgm:presLayoutVars>
          <dgm:chPref val="3"/>
        </dgm:presLayoutVars>
      </dgm:prSet>
      <dgm:spPr/>
    </dgm:pt>
    <dgm:pt modelId="{E618CE38-C6B3-4710-8587-CEFF6C995BEA}" type="pres">
      <dgm:prSet presAssocID="{0DCB8D5F-A8ED-46D6-A20A-2B7C964B5B1A}" presName="rootConnector1" presStyleLbl="node1" presStyleIdx="0" presStyleCnt="0"/>
      <dgm:spPr/>
    </dgm:pt>
    <dgm:pt modelId="{6603D9B4-4C59-4800-9125-883C38C18757}" type="pres">
      <dgm:prSet presAssocID="{0DCB8D5F-A8ED-46D6-A20A-2B7C964B5B1A}" presName="hierChild2" presStyleCnt="0"/>
      <dgm:spPr/>
    </dgm:pt>
    <dgm:pt modelId="{CFE2CA9E-03D8-40CC-8B76-41DBB10BB358}" type="pres">
      <dgm:prSet presAssocID="{EA064F9F-8A18-480E-BF8F-F94556DFA76A}" presName="Name37" presStyleLbl="parChTrans1D2" presStyleIdx="0" presStyleCnt="3"/>
      <dgm:spPr/>
    </dgm:pt>
    <dgm:pt modelId="{34210678-D722-43AD-85F9-0C426D42E822}" type="pres">
      <dgm:prSet presAssocID="{24D68086-9647-4641-9DEF-C26232D7AB3D}" presName="hierRoot2" presStyleCnt="0">
        <dgm:presLayoutVars>
          <dgm:hierBranch val="init"/>
        </dgm:presLayoutVars>
      </dgm:prSet>
      <dgm:spPr/>
    </dgm:pt>
    <dgm:pt modelId="{1FF33E6B-832F-4488-89A2-304DEB4CB445}" type="pres">
      <dgm:prSet presAssocID="{24D68086-9647-4641-9DEF-C26232D7AB3D}" presName="rootComposite" presStyleCnt="0"/>
      <dgm:spPr/>
    </dgm:pt>
    <dgm:pt modelId="{781B206E-AF9B-4A1E-BA94-9AF27262B037}" type="pres">
      <dgm:prSet presAssocID="{24D68086-9647-4641-9DEF-C26232D7AB3D}" presName="rootText" presStyleLbl="node2" presStyleIdx="0" presStyleCnt="3" custScaleY="136268">
        <dgm:presLayoutVars>
          <dgm:chPref val="3"/>
        </dgm:presLayoutVars>
      </dgm:prSet>
      <dgm:spPr/>
    </dgm:pt>
    <dgm:pt modelId="{6D03ABA6-0675-468C-9A6E-0178A0F5367B}" type="pres">
      <dgm:prSet presAssocID="{24D68086-9647-4641-9DEF-C26232D7AB3D}" presName="rootConnector" presStyleLbl="node2" presStyleIdx="0" presStyleCnt="3"/>
      <dgm:spPr/>
    </dgm:pt>
    <dgm:pt modelId="{A00A21E8-30B9-4B8A-B8C7-ACEF14FBDC4F}" type="pres">
      <dgm:prSet presAssocID="{24D68086-9647-4641-9DEF-C26232D7AB3D}" presName="hierChild4" presStyleCnt="0"/>
      <dgm:spPr/>
    </dgm:pt>
    <dgm:pt modelId="{86234861-A225-4F58-8B15-F1772F992651}" type="pres">
      <dgm:prSet presAssocID="{24D68086-9647-4641-9DEF-C26232D7AB3D}" presName="hierChild5" presStyleCnt="0"/>
      <dgm:spPr/>
    </dgm:pt>
    <dgm:pt modelId="{A44737DE-EF89-4FB4-9CE6-D316076A6E73}" type="pres">
      <dgm:prSet presAssocID="{0CC63512-A698-4D36-818B-510E97A6A9FC}" presName="Name37" presStyleLbl="parChTrans1D2" presStyleIdx="1" presStyleCnt="3"/>
      <dgm:spPr/>
    </dgm:pt>
    <dgm:pt modelId="{30EB4CD2-ADE5-4177-BD83-DF9C598DA3CF}" type="pres">
      <dgm:prSet presAssocID="{BFE04F2A-DC1B-41AA-8AFE-F875E5E04BB4}" presName="hierRoot2" presStyleCnt="0">
        <dgm:presLayoutVars>
          <dgm:hierBranch val="init"/>
        </dgm:presLayoutVars>
      </dgm:prSet>
      <dgm:spPr/>
    </dgm:pt>
    <dgm:pt modelId="{F7373764-16BF-44B2-9E79-0C081DB00B77}" type="pres">
      <dgm:prSet presAssocID="{BFE04F2A-DC1B-41AA-8AFE-F875E5E04BB4}" presName="rootComposite" presStyleCnt="0"/>
      <dgm:spPr/>
    </dgm:pt>
    <dgm:pt modelId="{200E05A5-583F-4A92-9559-D5ADECC5FEC4}" type="pres">
      <dgm:prSet presAssocID="{BFE04F2A-DC1B-41AA-8AFE-F875E5E04BB4}" presName="rootText" presStyleLbl="node2" presStyleIdx="1" presStyleCnt="3">
        <dgm:presLayoutVars>
          <dgm:chPref val="3"/>
        </dgm:presLayoutVars>
      </dgm:prSet>
      <dgm:spPr/>
    </dgm:pt>
    <dgm:pt modelId="{88904765-618B-4FD0-BC9F-2650AB511E40}" type="pres">
      <dgm:prSet presAssocID="{BFE04F2A-DC1B-41AA-8AFE-F875E5E04BB4}" presName="rootConnector" presStyleLbl="node2" presStyleIdx="1" presStyleCnt="3"/>
      <dgm:spPr/>
    </dgm:pt>
    <dgm:pt modelId="{C517155D-C5AD-4664-A3B7-DD1472C363C4}" type="pres">
      <dgm:prSet presAssocID="{BFE04F2A-DC1B-41AA-8AFE-F875E5E04BB4}" presName="hierChild4" presStyleCnt="0"/>
      <dgm:spPr/>
    </dgm:pt>
    <dgm:pt modelId="{4497FF9B-89D7-408A-A944-F84EFBFB6738}" type="pres">
      <dgm:prSet presAssocID="{BFE04F2A-DC1B-41AA-8AFE-F875E5E04BB4}" presName="hierChild5" presStyleCnt="0"/>
      <dgm:spPr/>
    </dgm:pt>
    <dgm:pt modelId="{BF808A9D-A4A9-47F5-B7F8-5337AC9E621F}" type="pres">
      <dgm:prSet presAssocID="{F8663FD1-B3EA-4D70-B9BF-6C9CD882177A}" presName="Name37" presStyleLbl="parChTrans1D2" presStyleIdx="2" presStyleCnt="3"/>
      <dgm:spPr/>
    </dgm:pt>
    <dgm:pt modelId="{53FAC6DC-EF90-48A4-9E8B-B6F6053D06AD}" type="pres">
      <dgm:prSet presAssocID="{894F7255-D2E4-49FB-9375-793A7DAA2B60}" presName="hierRoot2" presStyleCnt="0">
        <dgm:presLayoutVars>
          <dgm:hierBranch val="init"/>
        </dgm:presLayoutVars>
      </dgm:prSet>
      <dgm:spPr/>
    </dgm:pt>
    <dgm:pt modelId="{5FF5C88B-0673-4A57-AD0F-6EE8E0E0DDFA}" type="pres">
      <dgm:prSet presAssocID="{894F7255-D2E4-49FB-9375-793A7DAA2B60}" presName="rootComposite" presStyleCnt="0"/>
      <dgm:spPr/>
    </dgm:pt>
    <dgm:pt modelId="{4980CA3C-5C56-4678-A806-39B47CFBFD64}" type="pres">
      <dgm:prSet presAssocID="{894F7255-D2E4-49FB-9375-793A7DAA2B60}" presName="rootText" presStyleLbl="node2" presStyleIdx="2" presStyleCnt="3" custScaleY="159469">
        <dgm:presLayoutVars>
          <dgm:chPref val="3"/>
        </dgm:presLayoutVars>
      </dgm:prSet>
      <dgm:spPr/>
    </dgm:pt>
    <dgm:pt modelId="{016198F2-0E53-4A18-9C53-276A18802C30}" type="pres">
      <dgm:prSet presAssocID="{894F7255-D2E4-49FB-9375-793A7DAA2B60}" presName="rootConnector" presStyleLbl="node2" presStyleIdx="2" presStyleCnt="3"/>
      <dgm:spPr/>
    </dgm:pt>
    <dgm:pt modelId="{7500675A-C2AE-49F0-89F7-CD95246D52E7}" type="pres">
      <dgm:prSet presAssocID="{894F7255-D2E4-49FB-9375-793A7DAA2B60}" presName="hierChild4" presStyleCnt="0"/>
      <dgm:spPr/>
    </dgm:pt>
    <dgm:pt modelId="{F3243A5A-9AB6-4D54-9118-7712595949D8}" type="pres">
      <dgm:prSet presAssocID="{894F7255-D2E4-49FB-9375-793A7DAA2B60}" presName="hierChild5" presStyleCnt="0"/>
      <dgm:spPr/>
    </dgm:pt>
    <dgm:pt modelId="{E22C50AB-900A-4872-8BB8-4C4F4B052CFE}" type="pres">
      <dgm:prSet presAssocID="{0DCB8D5F-A8ED-46D6-A20A-2B7C964B5B1A}" presName="hierChild3" presStyleCnt="0"/>
      <dgm:spPr/>
    </dgm:pt>
  </dgm:ptLst>
  <dgm:cxnLst>
    <dgm:cxn modelId="{043D7704-9C93-4BC7-A67E-F3C4148BE54F}" srcId="{0DCB8D5F-A8ED-46D6-A20A-2B7C964B5B1A}" destId="{BFE04F2A-DC1B-41AA-8AFE-F875E5E04BB4}" srcOrd="1" destOrd="0" parTransId="{0CC63512-A698-4D36-818B-510E97A6A9FC}" sibTransId="{8E09B1FC-F04A-46AC-8A15-10BB250A9ACE}"/>
    <dgm:cxn modelId="{C1DD1E11-1561-400F-AE9A-CB5B4A41EC9B}" type="presOf" srcId="{0CC63512-A698-4D36-818B-510E97A6A9FC}" destId="{A44737DE-EF89-4FB4-9CE6-D316076A6E73}" srcOrd="0" destOrd="0" presId="urn:microsoft.com/office/officeart/2005/8/layout/orgChart1"/>
    <dgm:cxn modelId="{40EB3424-169F-4170-B056-90EEB9B0638D}" type="presOf" srcId="{24D68086-9647-4641-9DEF-C26232D7AB3D}" destId="{781B206E-AF9B-4A1E-BA94-9AF27262B037}" srcOrd="0" destOrd="0" presId="urn:microsoft.com/office/officeart/2005/8/layout/orgChart1"/>
    <dgm:cxn modelId="{CA4FCB62-FBB2-4CE0-BC2C-40796CB6EFE3}" type="presOf" srcId="{24D68086-9647-4641-9DEF-C26232D7AB3D}" destId="{6D03ABA6-0675-468C-9A6E-0178A0F5367B}" srcOrd="1" destOrd="0" presId="urn:microsoft.com/office/officeart/2005/8/layout/orgChart1"/>
    <dgm:cxn modelId="{9CE61743-38F7-4BE1-8535-DA4FEFDA04EA}" type="presOf" srcId="{0DCB8D5F-A8ED-46D6-A20A-2B7C964B5B1A}" destId="{00791768-E7A6-42D0-9E78-A6D487C65EF3}" srcOrd="0" destOrd="0" presId="urn:microsoft.com/office/officeart/2005/8/layout/orgChart1"/>
    <dgm:cxn modelId="{E8A66268-5FBA-4F0F-A504-324EE9A650DB}" srcId="{BA08FDE6-1C93-4D83-A17E-0914E57EC681}" destId="{0DCB8D5F-A8ED-46D6-A20A-2B7C964B5B1A}" srcOrd="0" destOrd="0" parTransId="{4C3FF287-8E3F-47CA-9DE5-0E59BC5AD377}" sibTransId="{28D7DD61-0CCA-44F9-8D1C-EAE198249275}"/>
    <dgm:cxn modelId="{F5B43F55-BCF5-45E3-B22F-92780BD729FE}" type="presOf" srcId="{BFE04F2A-DC1B-41AA-8AFE-F875E5E04BB4}" destId="{200E05A5-583F-4A92-9559-D5ADECC5FEC4}" srcOrd="0" destOrd="0" presId="urn:microsoft.com/office/officeart/2005/8/layout/orgChart1"/>
    <dgm:cxn modelId="{291AA27D-CFC3-4318-A991-C2F696698987}" srcId="{0DCB8D5F-A8ED-46D6-A20A-2B7C964B5B1A}" destId="{24D68086-9647-4641-9DEF-C26232D7AB3D}" srcOrd="0" destOrd="0" parTransId="{EA064F9F-8A18-480E-BF8F-F94556DFA76A}" sibTransId="{FC7D9D20-9033-43C0-B1D0-0C985DEF3946}"/>
    <dgm:cxn modelId="{1C6A92A5-C5DC-44CF-B8AA-A2957B87242C}" type="presOf" srcId="{894F7255-D2E4-49FB-9375-793A7DAA2B60}" destId="{4980CA3C-5C56-4678-A806-39B47CFBFD64}" srcOrd="0" destOrd="0" presId="urn:microsoft.com/office/officeart/2005/8/layout/orgChart1"/>
    <dgm:cxn modelId="{7EAD93AC-CD64-4C9C-A8BE-D776A2C69025}" type="presOf" srcId="{0DCB8D5F-A8ED-46D6-A20A-2B7C964B5B1A}" destId="{E618CE38-C6B3-4710-8587-CEFF6C995BEA}" srcOrd="1" destOrd="0" presId="urn:microsoft.com/office/officeart/2005/8/layout/orgChart1"/>
    <dgm:cxn modelId="{463F66B2-5D74-41B3-9822-56BE5DA8B4D9}" type="presOf" srcId="{EA064F9F-8A18-480E-BF8F-F94556DFA76A}" destId="{CFE2CA9E-03D8-40CC-8B76-41DBB10BB358}" srcOrd="0" destOrd="0" presId="urn:microsoft.com/office/officeart/2005/8/layout/orgChart1"/>
    <dgm:cxn modelId="{B77EDEC1-08D4-4F3B-B2E6-098A43282000}" type="presOf" srcId="{F8663FD1-B3EA-4D70-B9BF-6C9CD882177A}" destId="{BF808A9D-A4A9-47F5-B7F8-5337AC9E621F}" srcOrd="0" destOrd="0" presId="urn:microsoft.com/office/officeart/2005/8/layout/orgChart1"/>
    <dgm:cxn modelId="{7F7A6ECA-769D-4465-82F2-26833641B814}" srcId="{0DCB8D5F-A8ED-46D6-A20A-2B7C964B5B1A}" destId="{894F7255-D2E4-49FB-9375-793A7DAA2B60}" srcOrd="2" destOrd="0" parTransId="{F8663FD1-B3EA-4D70-B9BF-6C9CD882177A}" sibTransId="{711FCE91-6366-4E11-AED6-DE9FF2194634}"/>
    <dgm:cxn modelId="{43655DD0-500D-4647-A873-5848C630FF4B}" type="presOf" srcId="{894F7255-D2E4-49FB-9375-793A7DAA2B60}" destId="{016198F2-0E53-4A18-9C53-276A18802C30}" srcOrd="1" destOrd="0" presId="urn:microsoft.com/office/officeart/2005/8/layout/orgChart1"/>
    <dgm:cxn modelId="{A3268BD3-9ECA-49D5-BE41-D0133AA2AF89}" type="presOf" srcId="{BFE04F2A-DC1B-41AA-8AFE-F875E5E04BB4}" destId="{88904765-618B-4FD0-BC9F-2650AB511E40}" srcOrd="1" destOrd="0" presId="urn:microsoft.com/office/officeart/2005/8/layout/orgChart1"/>
    <dgm:cxn modelId="{C4F0AED7-3922-468A-83A3-C7E2922C1447}" type="presOf" srcId="{BA08FDE6-1C93-4D83-A17E-0914E57EC681}" destId="{B971F8D4-2703-4C26-AC8A-5996515DABC5}" srcOrd="0" destOrd="0" presId="urn:microsoft.com/office/officeart/2005/8/layout/orgChart1"/>
    <dgm:cxn modelId="{45AC2E7E-2F2D-453F-944A-F785D140DED9}" type="presParOf" srcId="{B971F8D4-2703-4C26-AC8A-5996515DABC5}" destId="{744B38A4-0AD0-4168-8E20-3BB0939D1BE8}" srcOrd="0" destOrd="0" presId="urn:microsoft.com/office/officeart/2005/8/layout/orgChart1"/>
    <dgm:cxn modelId="{7B959C71-A588-4A86-AAE8-8FAC19B4BE1A}" type="presParOf" srcId="{744B38A4-0AD0-4168-8E20-3BB0939D1BE8}" destId="{A77EC94C-EEDD-4CEC-9943-E0DF5DEC7A76}" srcOrd="0" destOrd="0" presId="urn:microsoft.com/office/officeart/2005/8/layout/orgChart1"/>
    <dgm:cxn modelId="{7DFFF1EE-FDAF-426E-A490-2EBDFBE35BA9}" type="presParOf" srcId="{A77EC94C-EEDD-4CEC-9943-E0DF5DEC7A76}" destId="{00791768-E7A6-42D0-9E78-A6D487C65EF3}" srcOrd="0" destOrd="0" presId="urn:microsoft.com/office/officeart/2005/8/layout/orgChart1"/>
    <dgm:cxn modelId="{BDFB0077-452A-4C2B-ADFE-13A28CABF468}" type="presParOf" srcId="{A77EC94C-EEDD-4CEC-9943-E0DF5DEC7A76}" destId="{E618CE38-C6B3-4710-8587-CEFF6C995BEA}" srcOrd="1" destOrd="0" presId="urn:microsoft.com/office/officeart/2005/8/layout/orgChart1"/>
    <dgm:cxn modelId="{175DEC21-1A67-4919-85A0-C9B90E716CE0}" type="presParOf" srcId="{744B38A4-0AD0-4168-8E20-3BB0939D1BE8}" destId="{6603D9B4-4C59-4800-9125-883C38C18757}" srcOrd="1" destOrd="0" presId="urn:microsoft.com/office/officeart/2005/8/layout/orgChart1"/>
    <dgm:cxn modelId="{228FFA3C-5817-41A8-8CBF-05088C00B922}" type="presParOf" srcId="{6603D9B4-4C59-4800-9125-883C38C18757}" destId="{CFE2CA9E-03D8-40CC-8B76-41DBB10BB358}" srcOrd="0" destOrd="0" presId="urn:microsoft.com/office/officeart/2005/8/layout/orgChart1"/>
    <dgm:cxn modelId="{DE390A10-1487-4698-91A8-C05C7428DDD8}" type="presParOf" srcId="{6603D9B4-4C59-4800-9125-883C38C18757}" destId="{34210678-D722-43AD-85F9-0C426D42E822}" srcOrd="1" destOrd="0" presId="urn:microsoft.com/office/officeart/2005/8/layout/orgChart1"/>
    <dgm:cxn modelId="{8E4CEDF3-71E1-4107-B5F7-D927FFC76816}" type="presParOf" srcId="{34210678-D722-43AD-85F9-0C426D42E822}" destId="{1FF33E6B-832F-4488-89A2-304DEB4CB445}" srcOrd="0" destOrd="0" presId="urn:microsoft.com/office/officeart/2005/8/layout/orgChart1"/>
    <dgm:cxn modelId="{5C4186FA-3619-4BB6-8E16-004A049AFEE2}" type="presParOf" srcId="{1FF33E6B-832F-4488-89A2-304DEB4CB445}" destId="{781B206E-AF9B-4A1E-BA94-9AF27262B037}" srcOrd="0" destOrd="0" presId="urn:microsoft.com/office/officeart/2005/8/layout/orgChart1"/>
    <dgm:cxn modelId="{057EAAA4-1AF0-4868-8C9F-B5138F9D8190}" type="presParOf" srcId="{1FF33E6B-832F-4488-89A2-304DEB4CB445}" destId="{6D03ABA6-0675-468C-9A6E-0178A0F5367B}" srcOrd="1" destOrd="0" presId="urn:microsoft.com/office/officeart/2005/8/layout/orgChart1"/>
    <dgm:cxn modelId="{51855E5E-1BA5-49C5-9B65-A2531E2812E6}" type="presParOf" srcId="{34210678-D722-43AD-85F9-0C426D42E822}" destId="{A00A21E8-30B9-4B8A-B8C7-ACEF14FBDC4F}" srcOrd="1" destOrd="0" presId="urn:microsoft.com/office/officeart/2005/8/layout/orgChart1"/>
    <dgm:cxn modelId="{29FD5876-D019-47A8-8B34-488BB418FB79}" type="presParOf" srcId="{34210678-D722-43AD-85F9-0C426D42E822}" destId="{86234861-A225-4F58-8B15-F1772F992651}" srcOrd="2" destOrd="0" presId="urn:microsoft.com/office/officeart/2005/8/layout/orgChart1"/>
    <dgm:cxn modelId="{0FA720D3-FADF-4737-8093-FA5D437D0543}" type="presParOf" srcId="{6603D9B4-4C59-4800-9125-883C38C18757}" destId="{A44737DE-EF89-4FB4-9CE6-D316076A6E73}" srcOrd="2" destOrd="0" presId="urn:microsoft.com/office/officeart/2005/8/layout/orgChart1"/>
    <dgm:cxn modelId="{2DB598CD-1E12-4732-BE9E-35AE203B19EB}" type="presParOf" srcId="{6603D9B4-4C59-4800-9125-883C38C18757}" destId="{30EB4CD2-ADE5-4177-BD83-DF9C598DA3CF}" srcOrd="3" destOrd="0" presId="urn:microsoft.com/office/officeart/2005/8/layout/orgChart1"/>
    <dgm:cxn modelId="{D0259B2E-22C2-4222-9E00-0B085ACCDAFF}" type="presParOf" srcId="{30EB4CD2-ADE5-4177-BD83-DF9C598DA3CF}" destId="{F7373764-16BF-44B2-9E79-0C081DB00B77}" srcOrd="0" destOrd="0" presId="urn:microsoft.com/office/officeart/2005/8/layout/orgChart1"/>
    <dgm:cxn modelId="{89AE9996-CF7A-43F5-8FD4-DCE6FFFF8881}" type="presParOf" srcId="{F7373764-16BF-44B2-9E79-0C081DB00B77}" destId="{200E05A5-583F-4A92-9559-D5ADECC5FEC4}" srcOrd="0" destOrd="0" presId="urn:microsoft.com/office/officeart/2005/8/layout/orgChart1"/>
    <dgm:cxn modelId="{7B32174C-676B-49D8-8C2C-437AFF699361}" type="presParOf" srcId="{F7373764-16BF-44B2-9E79-0C081DB00B77}" destId="{88904765-618B-4FD0-BC9F-2650AB511E40}" srcOrd="1" destOrd="0" presId="urn:microsoft.com/office/officeart/2005/8/layout/orgChart1"/>
    <dgm:cxn modelId="{9EE753D5-E71B-437D-916E-68C940079858}" type="presParOf" srcId="{30EB4CD2-ADE5-4177-BD83-DF9C598DA3CF}" destId="{C517155D-C5AD-4664-A3B7-DD1472C363C4}" srcOrd="1" destOrd="0" presId="urn:microsoft.com/office/officeart/2005/8/layout/orgChart1"/>
    <dgm:cxn modelId="{BAFD99A2-CA40-45A0-93A8-91AF18AE5CCF}" type="presParOf" srcId="{30EB4CD2-ADE5-4177-BD83-DF9C598DA3CF}" destId="{4497FF9B-89D7-408A-A944-F84EFBFB6738}" srcOrd="2" destOrd="0" presId="urn:microsoft.com/office/officeart/2005/8/layout/orgChart1"/>
    <dgm:cxn modelId="{8A1706D7-CC51-4F19-BE6E-D8779B01D1BE}" type="presParOf" srcId="{6603D9B4-4C59-4800-9125-883C38C18757}" destId="{BF808A9D-A4A9-47F5-B7F8-5337AC9E621F}" srcOrd="4" destOrd="0" presId="urn:microsoft.com/office/officeart/2005/8/layout/orgChart1"/>
    <dgm:cxn modelId="{DD6CAD91-3322-4860-BD4E-BD8600EE0413}" type="presParOf" srcId="{6603D9B4-4C59-4800-9125-883C38C18757}" destId="{53FAC6DC-EF90-48A4-9E8B-B6F6053D06AD}" srcOrd="5" destOrd="0" presId="urn:microsoft.com/office/officeart/2005/8/layout/orgChart1"/>
    <dgm:cxn modelId="{50B80D24-0C99-478F-B683-F55724A10DEB}" type="presParOf" srcId="{53FAC6DC-EF90-48A4-9E8B-B6F6053D06AD}" destId="{5FF5C88B-0673-4A57-AD0F-6EE8E0E0DDFA}" srcOrd="0" destOrd="0" presId="urn:microsoft.com/office/officeart/2005/8/layout/orgChart1"/>
    <dgm:cxn modelId="{6345545F-22F6-48CA-9742-4BB87BAB9871}" type="presParOf" srcId="{5FF5C88B-0673-4A57-AD0F-6EE8E0E0DDFA}" destId="{4980CA3C-5C56-4678-A806-39B47CFBFD64}" srcOrd="0" destOrd="0" presId="urn:microsoft.com/office/officeart/2005/8/layout/orgChart1"/>
    <dgm:cxn modelId="{D354A4F9-5167-42ED-9317-4C5BB79548B6}" type="presParOf" srcId="{5FF5C88B-0673-4A57-AD0F-6EE8E0E0DDFA}" destId="{016198F2-0E53-4A18-9C53-276A18802C30}" srcOrd="1" destOrd="0" presId="urn:microsoft.com/office/officeart/2005/8/layout/orgChart1"/>
    <dgm:cxn modelId="{0698490B-6384-4D1C-B6F6-64C6E59B3A80}" type="presParOf" srcId="{53FAC6DC-EF90-48A4-9E8B-B6F6053D06AD}" destId="{7500675A-C2AE-49F0-89F7-CD95246D52E7}" srcOrd="1" destOrd="0" presId="urn:microsoft.com/office/officeart/2005/8/layout/orgChart1"/>
    <dgm:cxn modelId="{6B91E6E2-C2A7-41AC-BE33-5E31EB7078C4}" type="presParOf" srcId="{53FAC6DC-EF90-48A4-9E8B-B6F6053D06AD}" destId="{F3243A5A-9AB6-4D54-9118-7712595949D8}" srcOrd="2" destOrd="0" presId="urn:microsoft.com/office/officeart/2005/8/layout/orgChart1"/>
    <dgm:cxn modelId="{63887370-CBCF-4FD9-918B-0EF9A3F91C2F}" type="presParOf" srcId="{744B38A4-0AD0-4168-8E20-3BB0939D1BE8}" destId="{E22C50AB-900A-4872-8BB8-4C4F4B052C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62D2B0-A674-49EB-A2A9-9FC906F7E93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14EA17E-D5AF-41C3-B25E-F2A836E96A56}">
      <dgm:prSet phldrT="[Text]" custT="1"/>
      <dgm:spPr/>
      <dgm:t>
        <a:bodyPr/>
        <a:lstStyle/>
        <a:p>
          <a:r>
            <a:rPr lang="en-IN" sz="2000" dirty="0">
              <a:latin typeface="Baskerville Old Face" panose="02020602080505020303" pitchFamily="18" charset="0"/>
            </a:rPr>
            <a:t>Different Types of Economies</a:t>
          </a:r>
        </a:p>
      </dgm:t>
    </dgm:pt>
    <dgm:pt modelId="{FBD85A11-E54A-48F3-AD21-2BE0E2D8EAC9}" type="parTrans" cxnId="{40A88BEA-C680-411C-AACA-F46540D0489A}">
      <dgm:prSet/>
      <dgm:spPr/>
      <dgm:t>
        <a:bodyPr/>
        <a:lstStyle/>
        <a:p>
          <a:endParaRPr lang="en-IN" sz="2000">
            <a:latin typeface="Baskerville Old Face" panose="02020602080505020303" pitchFamily="18" charset="0"/>
          </a:endParaRPr>
        </a:p>
      </dgm:t>
    </dgm:pt>
    <dgm:pt modelId="{8ECD7B09-0E45-4D28-ADB4-CE537687D326}" type="sibTrans" cxnId="{40A88BEA-C680-411C-AACA-F46540D0489A}">
      <dgm:prSet/>
      <dgm:spPr/>
      <dgm:t>
        <a:bodyPr/>
        <a:lstStyle/>
        <a:p>
          <a:endParaRPr lang="en-IN" sz="2000">
            <a:latin typeface="Baskerville Old Face" panose="02020602080505020303" pitchFamily="18" charset="0"/>
          </a:endParaRPr>
        </a:p>
      </dgm:t>
    </dgm:pt>
    <dgm:pt modelId="{B6CA8B14-B52A-49F3-84F6-AE2C8A386D41}">
      <dgm:prSet phldrT="[Text]" custT="1"/>
      <dgm:spPr/>
      <dgm:t>
        <a:bodyPr/>
        <a:lstStyle/>
        <a:p>
          <a:r>
            <a:rPr lang="en-IN" sz="2000" u="sng" dirty="0">
              <a:latin typeface="Baskerville Old Face" panose="02020602080505020303" pitchFamily="18" charset="0"/>
            </a:rPr>
            <a:t>Free Market Economies</a:t>
          </a:r>
        </a:p>
        <a:p>
          <a:r>
            <a:rPr lang="en-IN" sz="2000" dirty="0">
              <a:latin typeface="Baskerville Old Face" panose="02020602080505020303" pitchFamily="18" charset="0"/>
            </a:rPr>
            <a:t>Solve economic problem with the minimum intervention of government</a:t>
          </a:r>
        </a:p>
      </dgm:t>
    </dgm:pt>
    <dgm:pt modelId="{31F5844C-4179-44DA-B491-D5F714E0FDCE}" type="parTrans" cxnId="{4B321579-9963-4D9D-A795-EE140A8223E2}">
      <dgm:prSet/>
      <dgm:spPr/>
      <dgm:t>
        <a:bodyPr/>
        <a:lstStyle/>
        <a:p>
          <a:endParaRPr lang="en-IN" sz="2000">
            <a:latin typeface="Baskerville Old Face" panose="02020602080505020303" pitchFamily="18" charset="0"/>
          </a:endParaRPr>
        </a:p>
      </dgm:t>
    </dgm:pt>
    <dgm:pt modelId="{BB681C8B-A75A-4E44-88A6-850E77FB531F}" type="sibTrans" cxnId="{4B321579-9963-4D9D-A795-EE140A8223E2}">
      <dgm:prSet/>
      <dgm:spPr/>
      <dgm:t>
        <a:bodyPr/>
        <a:lstStyle/>
        <a:p>
          <a:endParaRPr lang="en-IN" sz="2000">
            <a:latin typeface="Baskerville Old Face" panose="02020602080505020303" pitchFamily="18" charset="0"/>
          </a:endParaRPr>
        </a:p>
      </dgm:t>
    </dgm:pt>
    <dgm:pt modelId="{0BF606C6-B109-459C-B9C4-B28521DDBF5D}">
      <dgm:prSet phldrT="[Text]" custT="1"/>
      <dgm:spPr/>
      <dgm:t>
        <a:bodyPr/>
        <a:lstStyle/>
        <a:p>
          <a:r>
            <a:rPr lang="en-IN" sz="2000" u="sng" dirty="0">
              <a:latin typeface="Baskerville Old Face" panose="02020602080505020303" pitchFamily="18" charset="0"/>
            </a:rPr>
            <a:t>Command Economies</a:t>
          </a:r>
        </a:p>
        <a:p>
          <a:r>
            <a:rPr lang="en-IN" sz="2000" dirty="0">
              <a:latin typeface="Baskerville Old Face" panose="02020602080505020303" pitchFamily="18" charset="0"/>
            </a:rPr>
            <a:t>The state makes most resource allocation decisions</a:t>
          </a:r>
        </a:p>
      </dgm:t>
    </dgm:pt>
    <dgm:pt modelId="{B9832556-C8FE-4A41-8A40-60946BA1A49F}" type="parTrans" cxnId="{142FCE05-6090-49EE-BD0A-551A7270FA0D}">
      <dgm:prSet/>
      <dgm:spPr/>
      <dgm:t>
        <a:bodyPr/>
        <a:lstStyle/>
        <a:p>
          <a:endParaRPr lang="en-IN" sz="2000">
            <a:latin typeface="Baskerville Old Face" panose="02020602080505020303" pitchFamily="18" charset="0"/>
          </a:endParaRPr>
        </a:p>
      </dgm:t>
    </dgm:pt>
    <dgm:pt modelId="{5A9536C7-37D9-4133-BFB2-2D1DDDCB887F}" type="sibTrans" cxnId="{142FCE05-6090-49EE-BD0A-551A7270FA0D}">
      <dgm:prSet/>
      <dgm:spPr/>
      <dgm:t>
        <a:bodyPr/>
        <a:lstStyle/>
        <a:p>
          <a:endParaRPr lang="en-IN" sz="2000">
            <a:latin typeface="Baskerville Old Face" panose="02020602080505020303" pitchFamily="18" charset="0"/>
          </a:endParaRPr>
        </a:p>
      </dgm:t>
    </dgm:pt>
    <dgm:pt modelId="{B9E34B0F-9823-44C1-B37D-10BD072D130D}" type="pres">
      <dgm:prSet presAssocID="{3762D2B0-A674-49EB-A2A9-9FC906F7E93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75E434C-CA71-40CD-AF95-6DEBDC04230C}" type="pres">
      <dgm:prSet presAssocID="{914EA17E-D5AF-41C3-B25E-F2A836E96A56}" presName="hierRoot1" presStyleCnt="0">
        <dgm:presLayoutVars>
          <dgm:hierBranch val="init"/>
        </dgm:presLayoutVars>
      </dgm:prSet>
      <dgm:spPr/>
    </dgm:pt>
    <dgm:pt modelId="{7749CF48-1D26-4612-9877-ADECE3D4D79B}" type="pres">
      <dgm:prSet presAssocID="{914EA17E-D5AF-41C3-B25E-F2A836E96A56}" presName="rootComposite1" presStyleCnt="0"/>
      <dgm:spPr/>
    </dgm:pt>
    <dgm:pt modelId="{DE64D57C-0AAA-47E0-9EE7-0C15FAA8A75C}" type="pres">
      <dgm:prSet presAssocID="{914EA17E-D5AF-41C3-B25E-F2A836E96A56}" presName="rootText1" presStyleLbl="node0" presStyleIdx="0" presStyleCnt="1" custScaleX="182652" custLinFactY="-4819" custLinFactNeighborX="0" custLinFactNeighborY="-100000">
        <dgm:presLayoutVars>
          <dgm:chPref val="3"/>
        </dgm:presLayoutVars>
      </dgm:prSet>
      <dgm:spPr/>
    </dgm:pt>
    <dgm:pt modelId="{6E145E7D-F08C-4B43-94F2-974B91CD95D5}" type="pres">
      <dgm:prSet presAssocID="{914EA17E-D5AF-41C3-B25E-F2A836E96A56}" presName="rootConnector1" presStyleLbl="node1" presStyleIdx="0" presStyleCnt="0"/>
      <dgm:spPr/>
    </dgm:pt>
    <dgm:pt modelId="{AC7E3BC2-A5EA-41E2-8708-DEF78A7C79F9}" type="pres">
      <dgm:prSet presAssocID="{914EA17E-D5AF-41C3-B25E-F2A836E96A56}" presName="hierChild2" presStyleCnt="0"/>
      <dgm:spPr/>
    </dgm:pt>
    <dgm:pt modelId="{7838FAFE-B594-4D99-8252-8CE78F17AA44}" type="pres">
      <dgm:prSet presAssocID="{31F5844C-4179-44DA-B491-D5F714E0FDCE}" presName="Name37" presStyleLbl="parChTrans1D2" presStyleIdx="0" presStyleCnt="2"/>
      <dgm:spPr/>
    </dgm:pt>
    <dgm:pt modelId="{BB803E22-7848-4952-A715-32471341C4E1}" type="pres">
      <dgm:prSet presAssocID="{B6CA8B14-B52A-49F3-84F6-AE2C8A386D41}" presName="hierRoot2" presStyleCnt="0">
        <dgm:presLayoutVars>
          <dgm:hierBranch val="init"/>
        </dgm:presLayoutVars>
      </dgm:prSet>
      <dgm:spPr/>
    </dgm:pt>
    <dgm:pt modelId="{C3F3EEDA-00B2-4F1B-B09E-4E5DE8121158}" type="pres">
      <dgm:prSet presAssocID="{B6CA8B14-B52A-49F3-84F6-AE2C8A386D41}" presName="rootComposite" presStyleCnt="0"/>
      <dgm:spPr/>
    </dgm:pt>
    <dgm:pt modelId="{E6B7D4E2-A015-4B87-9664-9AD8CE87F28E}" type="pres">
      <dgm:prSet presAssocID="{B6CA8B14-B52A-49F3-84F6-AE2C8A386D41}" presName="rootText" presStyleLbl="node2" presStyleIdx="0" presStyleCnt="2" custScaleX="332224" custScaleY="176819" custLinFactNeighborX="-65861" custLinFactNeighborY="10946">
        <dgm:presLayoutVars>
          <dgm:chPref val="3"/>
        </dgm:presLayoutVars>
      </dgm:prSet>
      <dgm:spPr/>
    </dgm:pt>
    <dgm:pt modelId="{A3D196A0-9B45-45C8-BE78-29F6ED77BD09}" type="pres">
      <dgm:prSet presAssocID="{B6CA8B14-B52A-49F3-84F6-AE2C8A386D41}" presName="rootConnector" presStyleLbl="node2" presStyleIdx="0" presStyleCnt="2"/>
      <dgm:spPr/>
    </dgm:pt>
    <dgm:pt modelId="{B27B51F3-7EAE-4E95-9D6C-065A3C85C3EB}" type="pres">
      <dgm:prSet presAssocID="{B6CA8B14-B52A-49F3-84F6-AE2C8A386D41}" presName="hierChild4" presStyleCnt="0"/>
      <dgm:spPr/>
    </dgm:pt>
    <dgm:pt modelId="{EB3FD727-13BA-4D65-8C1C-142BF936115C}" type="pres">
      <dgm:prSet presAssocID="{B6CA8B14-B52A-49F3-84F6-AE2C8A386D41}" presName="hierChild5" presStyleCnt="0"/>
      <dgm:spPr/>
    </dgm:pt>
    <dgm:pt modelId="{67CD1081-1B81-4A14-8A76-E043CDA5E6C9}" type="pres">
      <dgm:prSet presAssocID="{B9832556-C8FE-4A41-8A40-60946BA1A49F}" presName="Name37" presStyleLbl="parChTrans1D2" presStyleIdx="1" presStyleCnt="2"/>
      <dgm:spPr/>
    </dgm:pt>
    <dgm:pt modelId="{F1283236-FDAE-4914-A5A2-F8CD930CDBE5}" type="pres">
      <dgm:prSet presAssocID="{0BF606C6-B109-459C-B9C4-B28521DDBF5D}" presName="hierRoot2" presStyleCnt="0">
        <dgm:presLayoutVars>
          <dgm:hierBranch val="init"/>
        </dgm:presLayoutVars>
      </dgm:prSet>
      <dgm:spPr/>
    </dgm:pt>
    <dgm:pt modelId="{EE534287-06B9-4757-8191-BCB844F983EB}" type="pres">
      <dgm:prSet presAssocID="{0BF606C6-B109-459C-B9C4-B28521DDBF5D}" presName="rootComposite" presStyleCnt="0"/>
      <dgm:spPr/>
    </dgm:pt>
    <dgm:pt modelId="{683C56A1-CE87-4D8E-8739-E1857D7AE407}" type="pres">
      <dgm:prSet presAssocID="{0BF606C6-B109-459C-B9C4-B28521DDBF5D}" presName="rootText" presStyleLbl="node2" presStyleIdx="1" presStyleCnt="2" custScaleX="317114" custScaleY="168333" custLinFactNeighborX="18879" custLinFactNeighborY="10946">
        <dgm:presLayoutVars>
          <dgm:chPref val="3"/>
        </dgm:presLayoutVars>
      </dgm:prSet>
      <dgm:spPr/>
    </dgm:pt>
    <dgm:pt modelId="{6B13878D-8B3F-443A-AB30-B561CA465061}" type="pres">
      <dgm:prSet presAssocID="{0BF606C6-B109-459C-B9C4-B28521DDBF5D}" presName="rootConnector" presStyleLbl="node2" presStyleIdx="1" presStyleCnt="2"/>
      <dgm:spPr/>
    </dgm:pt>
    <dgm:pt modelId="{9DAB21A1-09CA-49D7-88C3-CB6E5C44CBE3}" type="pres">
      <dgm:prSet presAssocID="{0BF606C6-B109-459C-B9C4-B28521DDBF5D}" presName="hierChild4" presStyleCnt="0"/>
      <dgm:spPr/>
    </dgm:pt>
    <dgm:pt modelId="{F7772A54-E5D2-4453-834F-A146A617EEEC}" type="pres">
      <dgm:prSet presAssocID="{0BF606C6-B109-459C-B9C4-B28521DDBF5D}" presName="hierChild5" presStyleCnt="0"/>
      <dgm:spPr/>
    </dgm:pt>
    <dgm:pt modelId="{E1DCA28D-D7DD-4952-BD10-778200A18215}" type="pres">
      <dgm:prSet presAssocID="{914EA17E-D5AF-41C3-B25E-F2A836E96A56}" presName="hierChild3" presStyleCnt="0"/>
      <dgm:spPr/>
    </dgm:pt>
  </dgm:ptLst>
  <dgm:cxnLst>
    <dgm:cxn modelId="{142FCE05-6090-49EE-BD0A-551A7270FA0D}" srcId="{914EA17E-D5AF-41C3-B25E-F2A836E96A56}" destId="{0BF606C6-B109-459C-B9C4-B28521DDBF5D}" srcOrd="1" destOrd="0" parTransId="{B9832556-C8FE-4A41-8A40-60946BA1A49F}" sibTransId="{5A9536C7-37D9-4133-BFB2-2D1DDDCB887F}"/>
    <dgm:cxn modelId="{3046E962-D214-4487-BD1A-EC87244B7A47}" type="presOf" srcId="{B9832556-C8FE-4A41-8A40-60946BA1A49F}" destId="{67CD1081-1B81-4A14-8A76-E043CDA5E6C9}" srcOrd="0" destOrd="0" presId="urn:microsoft.com/office/officeart/2005/8/layout/orgChart1"/>
    <dgm:cxn modelId="{14929365-2FC9-49FC-ADC7-C6DCA5FC5DFA}" type="presOf" srcId="{3762D2B0-A674-49EB-A2A9-9FC906F7E932}" destId="{B9E34B0F-9823-44C1-B37D-10BD072D130D}" srcOrd="0" destOrd="0" presId="urn:microsoft.com/office/officeart/2005/8/layout/orgChart1"/>
    <dgm:cxn modelId="{3BC3ED4B-A3CF-405F-89FF-FAE1680864B9}" type="presOf" srcId="{31F5844C-4179-44DA-B491-D5F714E0FDCE}" destId="{7838FAFE-B594-4D99-8252-8CE78F17AA44}" srcOrd="0" destOrd="0" presId="urn:microsoft.com/office/officeart/2005/8/layout/orgChart1"/>
    <dgm:cxn modelId="{D123DA53-F70B-4C5A-BE87-1D1B63673346}" type="presOf" srcId="{0BF606C6-B109-459C-B9C4-B28521DDBF5D}" destId="{6B13878D-8B3F-443A-AB30-B561CA465061}" srcOrd="1" destOrd="0" presId="urn:microsoft.com/office/officeart/2005/8/layout/orgChart1"/>
    <dgm:cxn modelId="{4B321579-9963-4D9D-A795-EE140A8223E2}" srcId="{914EA17E-D5AF-41C3-B25E-F2A836E96A56}" destId="{B6CA8B14-B52A-49F3-84F6-AE2C8A386D41}" srcOrd="0" destOrd="0" parTransId="{31F5844C-4179-44DA-B491-D5F714E0FDCE}" sibTransId="{BB681C8B-A75A-4E44-88A6-850E77FB531F}"/>
    <dgm:cxn modelId="{7A2BA379-26CC-406D-8D8F-B72611E90809}" type="presOf" srcId="{B6CA8B14-B52A-49F3-84F6-AE2C8A386D41}" destId="{E6B7D4E2-A015-4B87-9664-9AD8CE87F28E}" srcOrd="0" destOrd="0" presId="urn:microsoft.com/office/officeart/2005/8/layout/orgChart1"/>
    <dgm:cxn modelId="{3ACD17AC-4F07-442F-A320-C860FA17A5F9}" type="presOf" srcId="{B6CA8B14-B52A-49F3-84F6-AE2C8A386D41}" destId="{A3D196A0-9B45-45C8-BE78-29F6ED77BD09}" srcOrd="1" destOrd="0" presId="urn:microsoft.com/office/officeart/2005/8/layout/orgChart1"/>
    <dgm:cxn modelId="{201165B1-521D-407D-AC64-154FC811A392}" type="presOf" srcId="{914EA17E-D5AF-41C3-B25E-F2A836E96A56}" destId="{6E145E7D-F08C-4B43-94F2-974B91CD95D5}" srcOrd="1" destOrd="0" presId="urn:microsoft.com/office/officeart/2005/8/layout/orgChart1"/>
    <dgm:cxn modelId="{A120CCD8-08EC-4D59-A55D-7FCB1745155C}" type="presOf" srcId="{0BF606C6-B109-459C-B9C4-B28521DDBF5D}" destId="{683C56A1-CE87-4D8E-8739-E1857D7AE407}" srcOrd="0" destOrd="0" presId="urn:microsoft.com/office/officeart/2005/8/layout/orgChart1"/>
    <dgm:cxn modelId="{D6609FE2-7A75-4B22-822E-6D1312D8A7A7}" type="presOf" srcId="{914EA17E-D5AF-41C3-B25E-F2A836E96A56}" destId="{DE64D57C-0AAA-47E0-9EE7-0C15FAA8A75C}" srcOrd="0" destOrd="0" presId="urn:microsoft.com/office/officeart/2005/8/layout/orgChart1"/>
    <dgm:cxn modelId="{40A88BEA-C680-411C-AACA-F46540D0489A}" srcId="{3762D2B0-A674-49EB-A2A9-9FC906F7E932}" destId="{914EA17E-D5AF-41C3-B25E-F2A836E96A56}" srcOrd="0" destOrd="0" parTransId="{FBD85A11-E54A-48F3-AD21-2BE0E2D8EAC9}" sibTransId="{8ECD7B09-0E45-4D28-ADB4-CE537687D326}"/>
    <dgm:cxn modelId="{5B3B92A4-0D1C-4CCB-AB79-C57FB1CA0D9B}" type="presParOf" srcId="{B9E34B0F-9823-44C1-B37D-10BD072D130D}" destId="{B75E434C-CA71-40CD-AF95-6DEBDC04230C}" srcOrd="0" destOrd="0" presId="urn:microsoft.com/office/officeart/2005/8/layout/orgChart1"/>
    <dgm:cxn modelId="{F5A87E21-9876-488E-8D41-56E66C850726}" type="presParOf" srcId="{B75E434C-CA71-40CD-AF95-6DEBDC04230C}" destId="{7749CF48-1D26-4612-9877-ADECE3D4D79B}" srcOrd="0" destOrd="0" presId="urn:microsoft.com/office/officeart/2005/8/layout/orgChart1"/>
    <dgm:cxn modelId="{D82D3A08-B36E-4226-BAC3-F68753A9A727}" type="presParOf" srcId="{7749CF48-1D26-4612-9877-ADECE3D4D79B}" destId="{DE64D57C-0AAA-47E0-9EE7-0C15FAA8A75C}" srcOrd="0" destOrd="0" presId="urn:microsoft.com/office/officeart/2005/8/layout/orgChart1"/>
    <dgm:cxn modelId="{A3A5B666-C180-4559-B4A5-575D21D8D0E1}" type="presParOf" srcId="{7749CF48-1D26-4612-9877-ADECE3D4D79B}" destId="{6E145E7D-F08C-4B43-94F2-974B91CD95D5}" srcOrd="1" destOrd="0" presId="urn:microsoft.com/office/officeart/2005/8/layout/orgChart1"/>
    <dgm:cxn modelId="{A5F42EB4-011C-4B42-B527-D77B30B408EC}" type="presParOf" srcId="{B75E434C-CA71-40CD-AF95-6DEBDC04230C}" destId="{AC7E3BC2-A5EA-41E2-8708-DEF78A7C79F9}" srcOrd="1" destOrd="0" presId="urn:microsoft.com/office/officeart/2005/8/layout/orgChart1"/>
    <dgm:cxn modelId="{B07FAD22-C566-4329-AE1B-8BD3372D9A69}" type="presParOf" srcId="{AC7E3BC2-A5EA-41E2-8708-DEF78A7C79F9}" destId="{7838FAFE-B594-4D99-8252-8CE78F17AA44}" srcOrd="0" destOrd="0" presId="urn:microsoft.com/office/officeart/2005/8/layout/orgChart1"/>
    <dgm:cxn modelId="{46EF9BB4-51B5-4B89-9AD5-78C7CE75F7C5}" type="presParOf" srcId="{AC7E3BC2-A5EA-41E2-8708-DEF78A7C79F9}" destId="{BB803E22-7848-4952-A715-32471341C4E1}" srcOrd="1" destOrd="0" presId="urn:microsoft.com/office/officeart/2005/8/layout/orgChart1"/>
    <dgm:cxn modelId="{1A8118EB-6A50-4D6B-A2E7-63349616B95C}" type="presParOf" srcId="{BB803E22-7848-4952-A715-32471341C4E1}" destId="{C3F3EEDA-00B2-4F1B-B09E-4E5DE8121158}" srcOrd="0" destOrd="0" presId="urn:microsoft.com/office/officeart/2005/8/layout/orgChart1"/>
    <dgm:cxn modelId="{76CBCD2D-DDC4-433D-A054-FCC80B4F0530}" type="presParOf" srcId="{C3F3EEDA-00B2-4F1B-B09E-4E5DE8121158}" destId="{E6B7D4E2-A015-4B87-9664-9AD8CE87F28E}" srcOrd="0" destOrd="0" presId="urn:microsoft.com/office/officeart/2005/8/layout/orgChart1"/>
    <dgm:cxn modelId="{D91AD7DE-6F62-4A00-B67A-98C8CDF53C1E}" type="presParOf" srcId="{C3F3EEDA-00B2-4F1B-B09E-4E5DE8121158}" destId="{A3D196A0-9B45-45C8-BE78-29F6ED77BD09}" srcOrd="1" destOrd="0" presId="urn:microsoft.com/office/officeart/2005/8/layout/orgChart1"/>
    <dgm:cxn modelId="{DB9EE373-B552-4D97-970E-597D78975BE8}" type="presParOf" srcId="{BB803E22-7848-4952-A715-32471341C4E1}" destId="{B27B51F3-7EAE-4E95-9D6C-065A3C85C3EB}" srcOrd="1" destOrd="0" presId="urn:microsoft.com/office/officeart/2005/8/layout/orgChart1"/>
    <dgm:cxn modelId="{905A78B6-9F95-4C45-894D-EDF36442D62A}" type="presParOf" srcId="{BB803E22-7848-4952-A715-32471341C4E1}" destId="{EB3FD727-13BA-4D65-8C1C-142BF936115C}" srcOrd="2" destOrd="0" presId="urn:microsoft.com/office/officeart/2005/8/layout/orgChart1"/>
    <dgm:cxn modelId="{205CE601-88CB-41AB-AA8C-02271C7D8A18}" type="presParOf" srcId="{AC7E3BC2-A5EA-41E2-8708-DEF78A7C79F9}" destId="{67CD1081-1B81-4A14-8A76-E043CDA5E6C9}" srcOrd="2" destOrd="0" presId="urn:microsoft.com/office/officeart/2005/8/layout/orgChart1"/>
    <dgm:cxn modelId="{7AFD30EA-271A-49A8-8228-CFB10FFDA4F8}" type="presParOf" srcId="{AC7E3BC2-A5EA-41E2-8708-DEF78A7C79F9}" destId="{F1283236-FDAE-4914-A5A2-F8CD930CDBE5}" srcOrd="3" destOrd="0" presId="urn:microsoft.com/office/officeart/2005/8/layout/orgChart1"/>
    <dgm:cxn modelId="{5EC6C447-998E-4BCD-B672-FEE0E65B87A3}" type="presParOf" srcId="{F1283236-FDAE-4914-A5A2-F8CD930CDBE5}" destId="{EE534287-06B9-4757-8191-BCB844F983EB}" srcOrd="0" destOrd="0" presId="urn:microsoft.com/office/officeart/2005/8/layout/orgChart1"/>
    <dgm:cxn modelId="{96A6AA76-5939-4B55-8CAC-02AD2EE0A07A}" type="presParOf" srcId="{EE534287-06B9-4757-8191-BCB844F983EB}" destId="{683C56A1-CE87-4D8E-8739-E1857D7AE407}" srcOrd="0" destOrd="0" presId="urn:microsoft.com/office/officeart/2005/8/layout/orgChart1"/>
    <dgm:cxn modelId="{D2C8F2D1-3DEC-4BCE-98E9-F603EDD2FDF5}" type="presParOf" srcId="{EE534287-06B9-4757-8191-BCB844F983EB}" destId="{6B13878D-8B3F-443A-AB30-B561CA465061}" srcOrd="1" destOrd="0" presId="urn:microsoft.com/office/officeart/2005/8/layout/orgChart1"/>
    <dgm:cxn modelId="{C0A22325-4AA6-4845-BF8E-F94EFE77829E}" type="presParOf" srcId="{F1283236-FDAE-4914-A5A2-F8CD930CDBE5}" destId="{9DAB21A1-09CA-49D7-88C3-CB6E5C44CBE3}" srcOrd="1" destOrd="0" presId="urn:microsoft.com/office/officeart/2005/8/layout/orgChart1"/>
    <dgm:cxn modelId="{594A139F-B454-48CE-AC53-FACB53B73450}" type="presParOf" srcId="{F1283236-FDAE-4914-A5A2-F8CD930CDBE5}" destId="{F7772A54-E5D2-4453-834F-A146A617EEEC}" srcOrd="2" destOrd="0" presId="urn:microsoft.com/office/officeart/2005/8/layout/orgChart1"/>
    <dgm:cxn modelId="{05A37E44-05E5-44DC-86DA-483262299DEC}" type="presParOf" srcId="{B75E434C-CA71-40CD-AF95-6DEBDC04230C}" destId="{E1DCA28D-D7DD-4952-BD10-778200A1821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882B05-6566-466A-BCD9-8F22291F2BF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89B503A-8060-427F-AFBE-4215342F3F6A}">
      <dgm:prSet phldrT="[Text]"/>
      <dgm:spPr/>
      <dgm:t>
        <a:bodyPr/>
        <a:lstStyle/>
        <a:p>
          <a:r>
            <a:rPr lang="en-IN" dirty="0"/>
            <a:t>Factors of production</a:t>
          </a:r>
        </a:p>
      </dgm:t>
    </dgm:pt>
    <dgm:pt modelId="{42478EB9-BABF-4D6D-9916-8A93F1970735}" type="parTrans" cxnId="{9D26A48E-3305-4DDF-9EE7-C6AF5F53B87A}">
      <dgm:prSet/>
      <dgm:spPr/>
      <dgm:t>
        <a:bodyPr/>
        <a:lstStyle/>
        <a:p>
          <a:endParaRPr lang="en-IN"/>
        </a:p>
      </dgm:t>
    </dgm:pt>
    <dgm:pt modelId="{D63E62FA-F71F-433D-92EC-B55A1B77A39D}" type="sibTrans" cxnId="{9D26A48E-3305-4DDF-9EE7-C6AF5F53B87A}">
      <dgm:prSet/>
      <dgm:spPr/>
      <dgm:t>
        <a:bodyPr/>
        <a:lstStyle/>
        <a:p>
          <a:endParaRPr lang="en-IN"/>
        </a:p>
      </dgm:t>
    </dgm:pt>
    <dgm:pt modelId="{E13584DA-8FEB-4D5A-B363-6BA1CEB45B19}">
      <dgm:prSet phldrT="[Text]"/>
      <dgm:spPr/>
      <dgm:t>
        <a:bodyPr/>
        <a:lstStyle/>
        <a:p>
          <a:r>
            <a:rPr lang="en-IN" dirty="0"/>
            <a:t>Land</a:t>
          </a:r>
        </a:p>
        <a:p>
          <a:r>
            <a:rPr lang="en-IN" dirty="0"/>
            <a:t>Reward- Rent</a:t>
          </a:r>
        </a:p>
      </dgm:t>
    </dgm:pt>
    <dgm:pt modelId="{284B339C-F65E-4990-9A62-931ACE35E135}" type="parTrans" cxnId="{078438CB-20B5-4D28-9D34-7DA1E6FCD2AE}">
      <dgm:prSet/>
      <dgm:spPr/>
      <dgm:t>
        <a:bodyPr/>
        <a:lstStyle/>
        <a:p>
          <a:endParaRPr lang="en-IN"/>
        </a:p>
      </dgm:t>
    </dgm:pt>
    <dgm:pt modelId="{B7F07E00-7DEA-4931-9FAF-C36E0663F199}" type="sibTrans" cxnId="{078438CB-20B5-4D28-9D34-7DA1E6FCD2AE}">
      <dgm:prSet/>
      <dgm:spPr/>
      <dgm:t>
        <a:bodyPr/>
        <a:lstStyle/>
        <a:p>
          <a:endParaRPr lang="en-IN"/>
        </a:p>
      </dgm:t>
    </dgm:pt>
    <dgm:pt modelId="{9E354019-CB7D-4C31-BBAB-669AAFE9F6DC}">
      <dgm:prSet phldrT="[Text]"/>
      <dgm:spPr/>
      <dgm:t>
        <a:bodyPr/>
        <a:lstStyle/>
        <a:p>
          <a:r>
            <a:rPr lang="en-IN" dirty="0"/>
            <a:t>Labour</a:t>
          </a:r>
        </a:p>
        <a:p>
          <a:r>
            <a:rPr lang="en-IN" dirty="0"/>
            <a:t>Reward- Wages</a:t>
          </a:r>
        </a:p>
      </dgm:t>
    </dgm:pt>
    <dgm:pt modelId="{61A2D342-2111-4EDC-AF25-6D59581909BC}" type="parTrans" cxnId="{7F078B0F-ACFC-4E5A-A565-DF898A11335F}">
      <dgm:prSet/>
      <dgm:spPr/>
      <dgm:t>
        <a:bodyPr/>
        <a:lstStyle/>
        <a:p>
          <a:endParaRPr lang="en-IN"/>
        </a:p>
      </dgm:t>
    </dgm:pt>
    <dgm:pt modelId="{5B64E5BF-07E7-4306-972A-303174408BB7}" type="sibTrans" cxnId="{7F078B0F-ACFC-4E5A-A565-DF898A11335F}">
      <dgm:prSet/>
      <dgm:spPr/>
      <dgm:t>
        <a:bodyPr/>
        <a:lstStyle/>
        <a:p>
          <a:endParaRPr lang="en-IN"/>
        </a:p>
      </dgm:t>
    </dgm:pt>
    <dgm:pt modelId="{37BF9425-CC6C-4CEA-BCD8-454D1C50FFEA}">
      <dgm:prSet phldrT="[Text]"/>
      <dgm:spPr/>
      <dgm:t>
        <a:bodyPr/>
        <a:lstStyle/>
        <a:p>
          <a:r>
            <a:rPr lang="en-IN" dirty="0"/>
            <a:t>Capital</a:t>
          </a:r>
        </a:p>
        <a:p>
          <a:r>
            <a:rPr lang="en-IN" dirty="0"/>
            <a:t>Reward- Interest</a:t>
          </a:r>
        </a:p>
      </dgm:t>
    </dgm:pt>
    <dgm:pt modelId="{FC68974C-4423-4DB9-87E1-4FE884D95D8E}" type="parTrans" cxnId="{A6CE1E37-9B11-471D-8E32-C345E58963E5}">
      <dgm:prSet/>
      <dgm:spPr/>
      <dgm:t>
        <a:bodyPr/>
        <a:lstStyle/>
        <a:p>
          <a:endParaRPr lang="en-IN"/>
        </a:p>
      </dgm:t>
    </dgm:pt>
    <dgm:pt modelId="{45345ACA-56AC-4499-985C-E426E36F42C8}" type="sibTrans" cxnId="{A6CE1E37-9B11-471D-8E32-C345E58963E5}">
      <dgm:prSet/>
      <dgm:spPr/>
      <dgm:t>
        <a:bodyPr/>
        <a:lstStyle/>
        <a:p>
          <a:endParaRPr lang="en-IN"/>
        </a:p>
      </dgm:t>
    </dgm:pt>
    <dgm:pt modelId="{82FFE7F5-3BFA-4808-9132-AB37B85920B8}">
      <dgm:prSet/>
      <dgm:spPr/>
      <dgm:t>
        <a:bodyPr/>
        <a:lstStyle/>
        <a:p>
          <a:r>
            <a:rPr lang="en-IN" dirty="0"/>
            <a:t>Entrepreneur</a:t>
          </a:r>
        </a:p>
        <a:p>
          <a:r>
            <a:rPr lang="en-IN" dirty="0"/>
            <a:t>Reward- Profits</a:t>
          </a:r>
        </a:p>
      </dgm:t>
    </dgm:pt>
    <dgm:pt modelId="{1583B9D7-70DD-479A-BA1D-B50E3F86C833}" type="parTrans" cxnId="{C751E0FC-8FED-407F-8D03-44804C94470E}">
      <dgm:prSet/>
      <dgm:spPr/>
      <dgm:t>
        <a:bodyPr/>
        <a:lstStyle/>
        <a:p>
          <a:endParaRPr lang="en-IN"/>
        </a:p>
      </dgm:t>
    </dgm:pt>
    <dgm:pt modelId="{A654DE52-1134-4F06-862A-B1020DC96E84}" type="sibTrans" cxnId="{C751E0FC-8FED-407F-8D03-44804C94470E}">
      <dgm:prSet/>
      <dgm:spPr/>
      <dgm:t>
        <a:bodyPr/>
        <a:lstStyle/>
        <a:p>
          <a:endParaRPr lang="en-IN"/>
        </a:p>
      </dgm:t>
    </dgm:pt>
    <dgm:pt modelId="{D9C5C0D1-980F-4BD3-80E1-F4419743A365}">
      <dgm:prSet/>
      <dgm:spPr/>
      <dgm:t>
        <a:bodyPr/>
        <a:lstStyle/>
        <a:p>
          <a:r>
            <a:rPr lang="en-IN" dirty="0"/>
            <a:t>Non-renewable- Once used will never be replaced. Oil, Coal, Gold, Copper</a:t>
          </a:r>
        </a:p>
      </dgm:t>
    </dgm:pt>
    <dgm:pt modelId="{496C4E15-D76C-475E-839B-43A8981B3A90}" type="parTrans" cxnId="{E107E7D1-964A-45AB-B047-95B630A8B3AD}">
      <dgm:prSet/>
      <dgm:spPr/>
      <dgm:t>
        <a:bodyPr/>
        <a:lstStyle/>
        <a:p>
          <a:endParaRPr lang="en-IN"/>
        </a:p>
      </dgm:t>
    </dgm:pt>
    <dgm:pt modelId="{FB857667-9EC5-47C4-A8C8-CF44C15DF0FB}" type="sibTrans" cxnId="{E107E7D1-964A-45AB-B047-95B630A8B3AD}">
      <dgm:prSet/>
      <dgm:spPr/>
      <dgm:t>
        <a:bodyPr/>
        <a:lstStyle/>
        <a:p>
          <a:endParaRPr lang="en-IN"/>
        </a:p>
      </dgm:t>
    </dgm:pt>
    <dgm:pt modelId="{D1A1F040-7ADE-47C1-9415-9E7F17F8E5B0}">
      <dgm:prSet/>
      <dgm:spPr/>
      <dgm:t>
        <a:bodyPr/>
        <a:lstStyle/>
        <a:p>
          <a:r>
            <a:rPr lang="en-IN" dirty="0"/>
            <a:t>Renewable- Can be used and replaced. Fish stocks, forests, or water.</a:t>
          </a:r>
        </a:p>
      </dgm:t>
    </dgm:pt>
    <dgm:pt modelId="{601282E1-58C0-4E8B-BE90-D98A9C738F02}" type="parTrans" cxnId="{3BBFB479-4FDC-4723-AC91-B12BAECE6639}">
      <dgm:prSet/>
      <dgm:spPr/>
      <dgm:t>
        <a:bodyPr/>
        <a:lstStyle/>
        <a:p>
          <a:endParaRPr lang="en-IN"/>
        </a:p>
      </dgm:t>
    </dgm:pt>
    <dgm:pt modelId="{83A07ACC-A3B2-403A-893D-6EA0A31B1C00}" type="sibTrans" cxnId="{3BBFB479-4FDC-4723-AC91-B12BAECE6639}">
      <dgm:prSet/>
      <dgm:spPr/>
      <dgm:t>
        <a:bodyPr/>
        <a:lstStyle/>
        <a:p>
          <a:endParaRPr lang="en-IN"/>
        </a:p>
      </dgm:t>
    </dgm:pt>
    <dgm:pt modelId="{542E8D7D-43F4-4FDC-8162-3E1CBD4A4243}">
      <dgm:prSet/>
      <dgm:spPr/>
      <dgm:t>
        <a:bodyPr/>
        <a:lstStyle/>
        <a:p>
          <a:r>
            <a:rPr lang="en-IN" dirty="0"/>
            <a:t>Working/Circulating- raw material, semi-manufactured goods and finished goods </a:t>
          </a:r>
        </a:p>
      </dgm:t>
    </dgm:pt>
    <dgm:pt modelId="{67E71B92-F461-486D-9081-F09489522EDB}" type="parTrans" cxnId="{327DF4A5-6A5A-48FD-A8FC-0096284F9766}">
      <dgm:prSet/>
      <dgm:spPr/>
      <dgm:t>
        <a:bodyPr/>
        <a:lstStyle/>
        <a:p>
          <a:endParaRPr lang="en-IN"/>
        </a:p>
      </dgm:t>
    </dgm:pt>
    <dgm:pt modelId="{6D94BBA0-E28C-4F15-B3C2-2760F63990C4}" type="sibTrans" cxnId="{327DF4A5-6A5A-48FD-A8FC-0096284F9766}">
      <dgm:prSet/>
      <dgm:spPr/>
      <dgm:t>
        <a:bodyPr/>
        <a:lstStyle/>
        <a:p>
          <a:endParaRPr lang="en-IN"/>
        </a:p>
      </dgm:t>
    </dgm:pt>
    <dgm:pt modelId="{6460C44B-96E4-4A7F-B2E1-4A3901CB6FA7}">
      <dgm:prSet/>
      <dgm:spPr/>
      <dgm:t>
        <a:bodyPr/>
        <a:lstStyle/>
        <a:p>
          <a:r>
            <a:rPr lang="en-IN" dirty="0"/>
            <a:t>Fixed Capital- Factories, offices, machinery. Used to transform working capital into finished goods.</a:t>
          </a:r>
        </a:p>
      </dgm:t>
    </dgm:pt>
    <dgm:pt modelId="{EF6628D2-6B4E-4CEC-83E3-CDB6E27F887F}" type="parTrans" cxnId="{3E9B5A2A-1905-4673-A1C4-DAAC753CB802}">
      <dgm:prSet/>
      <dgm:spPr/>
      <dgm:t>
        <a:bodyPr/>
        <a:lstStyle/>
        <a:p>
          <a:endParaRPr lang="en-IN"/>
        </a:p>
      </dgm:t>
    </dgm:pt>
    <dgm:pt modelId="{779F04DF-2722-4112-836F-A0EA547E0984}" type="sibTrans" cxnId="{3E9B5A2A-1905-4673-A1C4-DAAC753CB802}">
      <dgm:prSet/>
      <dgm:spPr/>
      <dgm:t>
        <a:bodyPr/>
        <a:lstStyle/>
        <a:p>
          <a:endParaRPr lang="en-IN"/>
        </a:p>
      </dgm:t>
    </dgm:pt>
    <dgm:pt modelId="{BC086EB2-C032-4518-9A10-5E597D83CC3B}" type="pres">
      <dgm:prSet presAssocID="{AC882B05-6566-466A-BCD9-8F22291F2BF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8CAB518-85BE-47C8-892A-11A26E366F34}" type="pres">
      <dgm:prSet presAssocID="{389B503A-8060-427F-AFBE-4215342F3F6A}" presName="hierRoot1" presStyleCnt="0">
        <dgm:presLayoutVars>
          <dgm:hierBranch val="init"/>
        </dgm:presLayoutVars>
      </dgm:prSet>
      <dgm:spPr/>
    </dgm:pt>
    <dgm:pt modelId="{322D802D-3350-4389-A917-F48FA6471280}" type="pres">
      <dgm:prSet presAssocID="{389B503A-8060-427F-AFBE-4215342F3F6A}" presName="rootComposite1" presStyleCnt="0"/>
      <dgm:spPr/>
    </dgm:pt>
    <dgm:pt modelId="{43DBE414-D4CF-4FDE-ACC9-B3BD99909515}" type="pres">
      <dgm:prSet presAssocID="{389B503A-8060-427F-AFBE-4215342F3F6A}" presName="rootText1" presStyleLbl="node0" presStyleIdx="0" presStyleCnt="1" custScaleX="442709">
        <dgm:presLayoutVars>
          <dgm:chPref val="3"/>
        </dgm:presLayoutVars>
      </dgm:prSet>
      <dgm:spPr/>
    </dgm:pt>
    <dgm:pt modelId="{ABEC599E-C343-4C79-8A18-8BF390112FE6}" type="pres">
      <dgm:prSet presAssocID="{389B503A-8060-427F-AFBE-4215342F3F6A}" presName="rootConnector1" presStyleLbl="node1" presStyleIdx="0" presStyleCnt="0"/>
      <dgm:spPr/>
    </dgm:pt>
    <dgm:pt modelId="{7D9E9A4B-4A26-45DC-8553-372E67C9A9B3}" type="pres">
      <dgm:prSet presAssocID="{389B503A-8060-427F-AFBE-4215342F3F6A}" presName="hierChild2" presStyleCnt="0"/>
      <dgm:spPr/>
    </dgm:pt>
    <dgm:pt modelId="{8F6C2DDD-BE8F-4462-AE5A-89014EA2D7C8}" type="pres">
      <dgm:prSet presAssocID="{284B339C-F65E-4990-9A62-931ACE35E135}" presName="Name37" presStyleLbl="parChTrans1D2" presStyleIdx="0" presStyleCnt="4"/>
      <dgm:spPr/>
    </dgm:pt>
    <dgm:pt modelId="{15ECA433-5717-41A0-8F85-F47CCFBD6CD5}" type="pres">
      <dgm:prSet presAssocID="{E13584DA-8FEB-4D5A-B363-6BA1CEB45B19}" presName="hierRoot2" presStyleCnt="0">
        <dgm:presLayoutVars>
          <dgm:hierBranch val="init"/>
        </dgm:presLayoutVars>
      </dgm:prSet>
      <dgm:spPr/>
    </dgm:pt>
    <dgm:pt modelId="{84C99A32-142D-4BA1-BF8F-B84B59C0FF9E}" type="pres">
      <dgm:prSet presAssocID="{E13584DA-8FEB-4D5A-B363-6BA1CEB45B19}" presName="rootComposite" presStyleCnt="0"/>
      <dgm:spPr/>
    </dgm:pt>
    <dgm:pt modelId="{8E72A6A9-5FD2-4E59-9AD0-4A1A612608E5}" type="pres">
      <dgm:prSet presAssocID="{E13584DA-8FEB-4D5A-B363-6BA1CEB45B19}" presName="rootText" presStyleLbl="node2" presStyleIdx="0" presStyleCnt="4" custScaleX="176517" custScaleY="132063">
        <dgm:presLayoutVars>
          <dgm:chPref val="3"/>
        </dgm:presLayoutVars>
      </dgm:prSet>
      <dgm:spPr/>
    </dgm:pt>
    <dgm:pt modelId="{63486C66-2CF0-4C5C-ACDD-BEDD48467E09}" type="pres">
      <dgm:prSet presAssocID="{E13584DA-8FEB-4D5A-B363-6BA1CEB45B19}" presName="rootConnector" presStyleLbl="node2" presStyleIdx="0" presStyleCnt="4"/>
      <dgm:spPr/>
    </dgm:pt>
    <dgm:pt modelId="{F8BF9D34-1158-4E51-B0BA-23AFFC884FED}" type="pres">
      <dgm:prSet presAssocID="{E13584DA-8FEB-4D5A-B363-6BA1CEB45B19}" presName="hierChild4" presStyleCnt="0"/>
      <dgm:spPr/>
    </dgm:pt>
    <dgm:pt modelId="{ED54C148-DAC0-4AF5-8B1A-493BC7C050FF}" type="pres">
      <dgm:prSet presAssocID="{496C4E15-D76C-475E-839B-43A8981B3A90}" presName="Name37" presStyleLbl="parChTrans1D3" presStyleIdx="0" presStyleCnt="4"/>
      <dgm:spPr/>
    </dgm:pt>
    <dgm:pt modelId="{124B07D5-DE32-4D60-BF64-A122872AD728}" type="pres">
      <dgm:prSet presAssocID="{D9C5C0D1-980F-4BD3-80E1-F4419743A365}" presName="hierRoot2" presStyleCnt="0">
        <dgm:presLayoutVars>
          <dgm:hierBranch val="init"/>
        </dgm:presLayoutVars>
      </dgm:prSet>
      <dgm:spPr/>
    </dgm:pt>
    <dgm:pt modelId="{B9BAEB5F-7A20-4F40-B154-23D6A19DAAA2}" type="pres">
      <dgm:prSet presAssocID="{D9C5C0D1-980F-4BD3-80E1-F4419743A365}" presName="rootComposite" presStyleCnt="0"/>
      <dgm:spPr/>
    </dgm:pt>
    <dgm:pt modelId="{B6E42AE7-9C00-42CF-94B5-7E778C1E34EF}" type="pres">
      <dgm:prSet presAssocID="{D9C5C0D1-980F-4BD3-80E1-F4419743A365}" presName="rootText" presStyleLbl="node3" presStyleIdx="0" presStyleCnt="4" custScaleX="188380" custScaleY="185079">
        <dgm:presLayoutVars>
          <dgm:chPref val="3"/>
        </dgm:presLayoutVars>
      </dgm:prSet>
      <dgm:spPr/>
    </dgm:pt>
    <dgm:pt modelId="{125FF6B8-A9AC-4BC8-9CE2-E96EFE1C49C5}" type="pres">
      <dgm:prSet presAssocID="{D9C5C0D1-980F-4BD3-80E1-F4419743A365}" presName="rootConnector" presStyleLbl="node3" presStyleIdx="0" presStyleCnt="4"/>
      <dgm:spPr/>
    </dgm:pt>
    <dgm:pt modelId="{EE47572B-6EAC-40D6-8144-3C6A58A5EF55}" type="pres">
      <dgm:prSet presAssocID="{D9C5C0D1-980F-4BD3-80E1-F4419743A365}" presName="hierChild4" presStyleCnt="0"/>
      <dgm:spPr/>
    </dgm:pt>
    <dgm:pt modelId="{76310363-BC66-4247-9452-A28AF5C7E22B}" type="pres">
      <dgm:prSet presAssocID="{D9C5C0D1-980F-4BD3-80E1-F4419743A365}" presName="hierChild5" presStyleCnt="0"/>
      <dgm:spPr/>
    </dgm:pt>
    <dgm:pt modelId="{B70EB4CA-7374-4155-B24D-95DA86341334}" type="pres">
      <dgm:prSet presAssocID="{601282E1-58C0-4E8B-BE90-D98A9C738F02}" presName="Name37" presStyleLbl="parChTrans1D3" presStyleIdx="1" presStyleCnt="4"/>
      <dgm:spPr/>
    </dgm:pt>
    <dgm:pt modelId="{7524C1A6-6D05-489A-955C-38EA7DEB4513}" type="pres">
      <dgm:prSet presAssocID="{D1A1F040-7ADE-47C1-9415-9E7F17F8E5B0}" presName="hierRoot2" presStyleCnt="0">
        <dgm:presLayoutVars>
          <dgm:hierBranch val="init"/>
        </dgm:presLayoutVars>
      </dgm:prSet>
      <dgm:spPr/>
    </dgm:pt>
    <dgm:pt modelId="{6570B45D-B006-490E-A0C9-6209C449F592}" type="pres">
      <dgm:prSet presAssocID="{D1A1F040-7ADE-47C1-9415-9E7F17F8E5B0}" presName="rootComposite" presStyleCnt="0"/>
      <dgm:spPr/>
    </dgm:pt>
    <dgm:pt modelId="{6C86F282-0BB6-4B16-A076-CEE19D01C956}" type="pres">
      <dgm:prSet presAssocID="{D1A1F040-7ADE-47C1-9415-9E7F17F8E5B0}" presName="rootText" presStyleLbl="node3" presStyleIdx="1" presStyleCnt="4" custScaleX="194735" custScaleY="159339">
        <dgm:presLayoutVars>
          <dgm:chPref val="3"/>
        </dgm:presLayoutVars>
      </dgm:prSet>
      <dgm:spPr/>
    </dgm:pt>
    <dgm:pt modelId="{1616AE42-8687-4A6B-B9AF-45B728BC4452}" type="pres">
      <dgm:prSet presAssocID="{D1A1F040-7ADE-47C1-9415-9E7F17F8E5B0}" presName="rootConnector" presStyleLbl="node3" presStyleIdx="1" presStyleCnt="4"/>
      <dgm:spPr/>
    </dgm:pt>
    <dgm:pt modelId="{B989CA90-D179-4F5D-A1A5-1C9F50C29405}" type="pres">
      <dgm:prSet presAssocID="{D1A1F040-7ADE-47C1-9415-9E7F17F8E5B0}" presName="hierChild4" presStyleCnt="0"/>
      <dgm:spPr/>
    </dgm:pt>
    <dgm:pt modelId="{8C7E1CFA-B29B-450B-885B-2212FEDF9346}" type="pres">
      <dgm:prSet presAssocID="{D1A1F040-7ADE-47C1-9415-9E7F17F8E5B0}" presName="hierChild5" presStyleCnt="0"/>
      <dgm:spPr/>
    </dgm:pt>
    <dgm:pt modelId="{9B193E88-444E-49B2-9AE1-561460A535F3}" type="pres">
      <dgm:prSet presAssocID="{E13584DA-8FEB-4D5A-B363-6BA1CEB45B19}" presName="hierChild5" presStyleCnt="0"/>
      <dgm:spPr/>
    </dgm:pt>
    <dgm:pt modelId="{89E5FA6F-9FA8-463E-AFC1-82D3E263EB2C}" type="pres">
      <dgm:prSet presAssocID="{61A2D342-2111-4EDC-AF25-6D59581909BC}" presName="Name37" presStyleLbl="parChTrans1D2" presStyleIdx="1" presStyleCnt="4"/>
      <dgm:spPr/>
    </dgm:pt>
    <dgm:pt modelId="{2E6C6757-9854-4CA1-AE08-A5BFCEE4FB2D}" type="pres">
      <dgm:prSet presAssocID="{9E354019-CB7D-4C31-BBAB-669AAFE9F6DC}" presName="hierRoot2" presStyleCnt="0">
        <dgm:presLayoutVars>
          <dgm:hierBranch val="init"/>
        </dgm:presLayoutVars>
      </dgm:prSet>
      <dgm:spPr/>
    </dgm:pt>
    <dgm:pt modelId="{B65A840B-58F4-4468-B1F0-B71A52FF4416}" type="pres">
      <dgm:prSet presAssocID="{9E354019-CB7D-4C31-BBAB-669AAFE9F6DC}" presName="rootComposite" presStyleCnt="0"/>
      <dgm:spPr/>
    </dgm:pt>
    <dgm:pt modelId="{A6CB8877-B9B2-4F95-AC36-B9A36EFABB27}" type="pres">
      <dgm:prSet presAssocID="{9E354019-CB7D-4C31-BBAB-669AAFE9F6DC}" presName="rootText" presStyleLbl="node2" presStyleIdx="1" presStyleCnt="4" custScaleX="153543">
        <dgm:presLayoutVars>
          <dgm:chPref val="3"/>
        </dgm:presLayoutVars>
      </dgm:prSet>
      <dgm:spPr/>
    </dgm:pt>
    <dgm:pt modelId="{256E8ED4-4DC6-4258-A3D5-8A8F7D401FA8}" type="pres">
      <dgm:prSet presAssocID="{9E354019-CB7D-4C31-BBAB-669AAFE9F6DC}" presName="rootConnector" presStyleLbl="node2" presStyleIdx="1" presStyleCnt="4"/>
      <dgm:spPr/>
    </dgm:pt>
    <dgm:pt modelId="{63783298-B452-4B4D-B480-3FC4B1224CD4}" type="pres">
      <dgm:prSet presAssocID="{9E354019-CB7D-4C31-BBAB-669AAFE9F6DC}" presName="hierChild4" presStyleCnt="0"/>
      <dgm:spPr/>
    </dgm:pt>
    <dgm:pt modelId="{180B043B-9BF8-491D-9262-6143303393E5}" type="pres">
      <dgm:prSet presAssocID="{9E354019-CB7D-4C31-BBAB-669AAFE9F6DC}" presName="hierChild5" presStyleCnt="0"/>
      <dgm:spPr/>
    </dgm:pt>
    <dgm:pt modelId="{3A6B324D-E297-4033-9B6E-4F9CB289D175}" type="pres">
      <dgm:prSet presAssocID="{FC68974C-4423-4DB9-87E1-4FE884D95D8E}" presName="Name37" presStyleLbl="parChTrans1D2" presStyleIdx="2" presStyleCnt="4"/>
      <dgm:spPr/>
    </dgm:pt>
    <dgm:pt modelId="{4F0A8D71-EC2D-43B1-BF4A-4EE1BD5D7BC1}" type="pres">
      <dgm:prSet presAssocID="{37BF9425-CC6C-4CEA-BCD8-454D1C50FFEA}" presName="hierRoot2" presStyleCnt="0">
        <dgm:presLayoutVars>
          <dgm:hierBranch val="init"/>
        </dgm:presLayoutVars>
      </dgm:prSet>
      <dgm:spPr/>
    </dgm:pt>
    <dgm:pt modelId="{D6420D36-F0B2-4BD8-99EF-96A2C1F4F318}" type="pres">
      <dgm:prSet presAssocID="{37BF9425-CC6C-4CEA-BCD8-454D1C50FFEA}" presName="rootComposite" presStyleCnt="0"/>
      <dgm:spPr/>
    </dgm:pt>
    <dgm:pt modelId="{E66EE4F3-E47C-462D-805F-BF669AAC8BAE}" type="pres">
      <dgm:prSet presAssocID="{37BF9425-CC6C-4CEA-BCD8-454D1C50FFEA}" presName="rootText" presStyleLbl="node2" presStyleIdx="2" presStyleCnt="4" custScaleX="236145">
        <dgm:presLayoutVars>
          <dgm:chPref val="3"/>
        </dgm:presLayoutVars>
      </dgm:prSet>
      <dgm:spPr/>
    </dgm:pt>
    <dgm:pt modelId="{11BCC782-933F-4D64-8665-32C491E1BDD4}" type="pres">
      <dgm:prSet presAssocID="{37BF9425-CC6C-4CEA-BCD8-454D1C50FFEA}" presName="rootConnector" presStyleLbl="node2" presStyleIdx="2" presStyleCnt="4"/>
      <dgm:spPr/>
    </dgm:pt>
    <dgm:pt modelId="{12C7E264-9106-4BFA-BCBE-1089EC6C3594}" type="pres">
      <dgm:prSet presAssocID="{37BF9425-CC6C-4CEA-BCD8-454D1C50FFEA}" presName="hierChild4" presStyleCnt="0"/>
      <dgm:spPr/>
    </dgm:pt>
    <dgm:pt modelId="{460D4BEF-C2B1-46C8-AFCA-20A1F2125ECC}" type="pres">
      <dgm:prSet presAssocID="{67E71B92-F461-486D-9081-F09489522EDB}" presName="Name37" presStyleLbl="parChTrans1D3" presStyleIdx="2" presStyleCnt="4"/>
      <dgm:spPr/>
    </dgm:pt>
    <dgm:pt modelId="{DB3068FD-D2A0-45C0-8904-FE00C2291E33}" type="pres">
      <dgm:prSet presAssocID="{542E8D7D-43F4-4FDC-8162-3E1CBD4A4243}" presName="hierRoot2" presStyleCnt="0">
        <dgm:presLayoutVars>
          <dgm:hierBranch val="init"/>
        </dgm:presLayoutVars>
      </dgm:prSet>
      <dgm:spPr/>
    </dgm:pt>
    <dgm:pt modelId="{C9F60E89-C5A6-41A3-9708-14E6A0ABE16C}" type="pres">
      <dgm:prSet presAssocID="{542E8D7D-43F4-4FDC-8162-3E1CBD4A4243}" presName="rootComposite" presStyleCnt="0"/>
      <dgm:spPr/>
    </dgm:pt>
    <dgm:pt modelId="{BAEA51F2-EF22-4173-A259-00FDD96E5653}" type="pres">
      <dgm:prSet presAssocID="{542E8D7D-43F4-4FDC-8162-3E1CBD4A4243}" presName="rootText" presStyleLbl="node3" presStyleIdx="2" presStyleCnt="4" custScaleX="187486" custScaleY="172991" custLinFactNeighborX="-702" custLinFactNeighborY="-28085">
        <dgm:presLayoutVars>
          <dgm:chPref val="3"/>
        </dgm:presLayoutVars>
      </dgm:prSet>
      <dgm:spPr/>
    </dgm:pt>
    <dgm:pt modelId="{D8AE036D-E55C-4B20-B2EE-AA56A0F08CDA}" type="pres">
      <dgm:prSet presAssocID="{542E8D7D-43F4-4FDC-8162-3E1CBD4A4243}" presName="rootConnector" presStyleLbl="node3" presStyleIdx="2" presStyleCnt="4"/>
      <dgm:spPr/>
    </dgm:pt>
    <dgm:pt modelId="{3FC6AD9B-E160-4BB6-88E9-D69D69DA2774}" type="pres">
      <dgm:prSet presAssocID="{542E8D7D-43F4-4FDC-8162-3E1CBD4A4243}" presName="hierChild4" presStyleCnt="0"/>
      <dgm:spPr/>
    </dgm:pt>
    <dgm:pt modelId="{56D6B706-646F-4C80-A1B2-16161881B202}" type="pres">
      <dgm:prSet presAssocID="{542E8D7D-43F4-4FDC-8162-3E1CBD4A4243}" presName="hierChild5" presStyleCnt="0"/>
      <dgm:spPr/>
    </dgm:pt>
    <dgm:pt modelId="{7F62F93D-B84B-46C6-BD17-18B2F1E58FA3}" type="pres">
      <dgm:prSet presAssocID="{EF6628D2-6B4E-4CEC-83E3-CDB6E27F887F}" presName="Name37" presStyleLbl="parChTrans1D3" presStyleIdx="3" presStyleCnt="4"/>
      <dgm:spPr/>
    </dgm:pt>
    <dgm:pt modelId="{AD928F3C-3239-4348-88F7-ABDFC624D704}" type="pres">
      <dgm:prSet presAssocID="{6460C44B-96E4-4A7F-B2E1-4A3901CB6FA7}" presName="hierRoot2" presStyleCnt="0">
        <dgm:presLayoutVars>
          <dgm:hierBranch val="init"/>
        </dgm:presLayoutVars>
      </dgm:prSet>
      <dgm:spPr/>
    </dgm:pt>
    <dgm:pt modelId="{8BB837FE-7891-4BB6-82C9-9A99CEBAAA30}" type="pres">
      <dgm:prSet presAssocID="{6460C44B-96E4-4A7F-B2E1-4A3901CB6FA7}" presName="rootComposite" presStyleCnt="0"/>
      <dgm:spPr/>
    </dgm:pt>
    <dgm:pt modelId="{2A2F4CC7-FE14-42AB-86FF-C5A96166DA4A}" type="pres">
      <dgm:prSet presAssocID="{6460C44B-96E4-4A7F-B2E1-4A3901CB6FA7}" presName="rootText" presStyleLbl="node3" presStyleIdx="3" presStyleCnt="4" custScaleX="192106" custScaleY="183755" custLinFactNeighborX="0" custLinFactNeighborY="-6486">
        <dgm:presLayoutVars>
          <dgm:chPref val="3"/>
        </dgm:presLayoutVars>
      </dgm:prSet>
      <dgm:spPr/>
    </dgm:pt>
    <dgm:pt modelId="{2C821548-3E16-4EC0-ABDF-E0A62BDDFE39}" type="pres">
      <dgm:prSet presAssocID="{6460C44B-96E4-4A7F-B2E1-4A3901CB6FA7}" presName="rootConnector" presStyleLbl="node3" presStyleIdx="3" presStyleCnt="4"/>
      <dgm:spPr/>
    </dgm:pt>
    <dgm:pt modelId="{F3457825-2EC3-420B-9DCB-36CBDEC58A9A}" type="pres">
      <dgm:prSet presAssocID="{6460C44B-96E4-4A7F-B2E1-4A3901CB6FA7}" presName="hierChild4" presStyleCnt="0"/>
      <dgm:spPr/>
    </dgm:pt>
    <dgm:pt modelId="{1D5DCB18-DA9B-431D-9381-036DA56359EB}" type="pres">
      <dgm:prSet presAssocID="{6460C44B-96E4-4A7F-B2E1-4A3901CB6FA7}" presName="hierChild5" presStyleCnt="0"/>
      <dgm:spPr/>
    </dgm:pt>
    <dgm:pt modelId="{7BB19C8E-25A3-4E29-A3A4-1F4048DE92CA}" type="pres">
      <dgm:prSet presAssocID="{37BF9425-CC6C-4CEA-BCD8-454D1C50FFEA}" presName="hierChild5" presStyleCnt="0"/>
      <dgm:spPr/>
    </dgm:pt>
    <dgm:pt modelId="{00DA4978-3940-41F2-9E73-1214C78D5F48}" type="pres">
      <dgm:prSet presAssocID="{1583B9D7-70DD-479A-BA1D-B50E3F86C833}" presName="Name37" presStyleLbl="parChTrans1D2" presStyleIdx="3" presStyleCnt="4"/>
      <dgm:spPr/>
    </dgm:pt>
    <dgm:pt modelId="{7CE225AE-8356-4D52-A1FD-2964B8FE4B90}" type="pres">
      <dgm:prSet presAssocID="{82FFE7F5-3BFA-4808-9132-AB37B85920B8}" presName="hierRoot2" presStyleCnt="0">
        <dgm:presLayoutVars>
          <dgm:hierBranch val="init"/>
        </dgm:presLayoutVars>
      </dgm:prSet>
      <dgm:spPr/>
    </dgm:pt>
    <dgm:pt modelId="{B5996FA0-85FB-4EEA-9344-B46B5CA537D9}" type="pres">
      <dgm:prSet presAssocID="{82FFE7F5-3BFA-4808-9132-AB37B85920B8}" presName="rootComposite" presStyleCnt="0"/>
      <dgm:spPr/>
    </dgm:pt>
    <dgm:pt modelId="{43A75102-C61F-46B6-86B5-E811A85EAD4D}" type="pres">
      <dgm:prSet presAssocID="{82FFE7F5-3BFA-4808-9132-AB37B85920B8}" presName="rootText" presStyleLbl="node2" presStyleIdx="3" presStyleCnt="4" custScaleX="259869">
        <dgm:presLayoutVars>
          <dgm:chPref val="3"/>
        </dgm:presLayoutVars>
      </dgm:prSet>
      <dgm:spPr/>
    </dgm:pt>
    <dgm:pt modelId="{24086E40-293A-462F-9CCE-A28089E59931}" type="pres">
      <dgm:prSet presAssocID="{82FFE7F5-3BFA-4808-9132-AB37B85920B8}" presName="rootConnector" presStyleLbl="node2" presStyleIdx="3" presStyleCnt="4"/>
      <dgm:spPr/>
    </dgm:pt>
    <dgm:pt modelId="{1827347C-ECD3-4E85-B2B3-D8184A2D8F58}" type="pres">
      <dgm:prSet presAssocID="{82FFE7F5-3BFA-4808-9132-AB37B85920B8}" presName="hierChild4" presStyleCnt="0"/>
      <dgm:spPr/>
    </dgm:pt>
    <dgm:pt modelId="{82C81484-9081-4CAB-982F-A571A59636D8}" type="pres">
      <dgm:prSet presAssocID="{82FFE7F5-3BFA-4808-9132-AB37B85920B8}" presName="hierChild5" presStyleCnt="0"/>
      <dgm:spPr/>
    </dgm:pt>
    <dgm:pt modelId="{5EB7CE70-B828-4C6F-A1D2-ACD98CBD52EB}" type="pres">
      <dgm:prSet presAssocID="{389B503A-8060-427F-AFBE-4215342F3F6A}" presName="hierChild3" presStyleCnt="0"/>
      <dgm:spPr/>
    </dgm:pt>
  </dgm:ptLst>
  <dgm:cxnLst>
    <dgm:cxn modelId="{C408510A-6174-4FDB-BE44-E3710ECE5910}" type="presOf" srcId="{E13584DA-8FEB-4D5A-B363-6BA1CEB45B19}" destId="{63486C66-2CF0-4C5C-ACDD-BEDD48467E09}" srcOrd="1" destOrd="0" presId="urn:microsoft.com/office/officeart/2005/8/layout/orgChart1"/>
    <dgm:cxn modelId="{7F078B0F-ACFC-4E5A-A565-DF898A11335F}" srcId="{389B503A-8060-427F-AFBE-4215342F3F6A}" destId="{9E354019-CB7D-4C31-BBAB-669AAFE9F6DC}" srcOrd="1" destOrd="0" parTransId="{61A2D342-2111-4EDC-AF25-6D59581909BC}" sibTransId="{5B64E5BF-07E7-4306-972A-303174408BB7}"/>
    <dgm:cxn modelId="{0F9DDD13-3CF9-4396-BAD4-15E62953C1D7}" type="presOf" srcId="{EF6628D2-6B4E-4CEC-83E3-CDB6E27F887F}" destId="{7F62F93D-B84B-46C6-BD17-18B2F1E58FA3}" srcOrd="0" destOrd="0" presId="urn:microsoft.com/office/officeart/2005/8/layout/orgChart1"/>
    <dgm:cxn modelId="{14E8DB17-B9A5-4FFF-AF7A-2A3666E4955D}" type="presOf" srcId="{67E71B92-F461-486D-9081-F09489522EDB}" destId="{460D4BEF-C2B1-46C8-AFCA-20A1F2125ECC}" srcOrd="0" destOrd="0" presId="urn:microsoft.com/office/officeart/2005/8/layout/orgChart1"/>
    <dgm:cxn modelId="{A1D4F41B-396D-45FE-87C0-FF3469A015C1}" type="presOf" srcId="{1583B9D7-70DD-479A-BA1D-B50E3F86C833}" destId="{00DA4978-3940-41F2-9E73-1214C78D5F48}" srcOrd="0" destOrd="0" presId="urn:microsoft.com/office/officeart/2005/8/layout/orgChart1"/>
    <dgm:cxn modelId="{2E015529-9173-4943-AFA1-6520328482A3}" type="presOf" srcId="{601282E1-58C0-4E8B-BE90-D98A9C738F02}" destId="{B70EB4CA-7374-4155-B24D-95DA86341334}" srcOrd="0" destOrd="0" presId="urn:microsoft.com/office/officeart/2005/8/layout/orgChart1"/>
    <dgm:cxn modelId="{3E9B5A2A-1905-4673-A1C4-DAAC753CB802}" srcId="{37BF9425-CC6C-4CEA-BCD8-454D1C50FFEA}" destId="{6460C44B-96E4-4A7F-B2E1-4A3901CB6FA7}" srcOrd="1" destOrd="0" parTransId="{EF6628D2-6B4E-4CEC-83E3-CDB6E27F887F}" sibTransId="{779F04DF-2722-4112-836F-A0EA547E0984}"/>
    <dgm:cxn modelId="{8E62792C-66D9-4988-95C3-B5E4A21EA0E8}" type="presOf" srcId="{FC68974C-4423-4DB9-87E1-4FE884D95D8E}" destId="{3A6B324D-E297-4033-9B6E-4F9CB289D175}" srcOrd="0" destOrd="0" presId="urn:microsoft.com/office/officeart/2005/8/layout/orgChart1"/>
    <dgm:cxn modelId="{A6CE1E37-9B11-471D-8E32-C345E58963E5}" srcId="{389B503A-8060-427F-AFBE-4215342F3F6A}" destId="{37BF9425-CC6C-4CEA-BCD8-454D1C50FFEA}" srcOrd="2" destOrd="0" parTransId="{FC68974C-4423-4DB9-87E1-4FE884D95D8E}" sibTransId="{45345ACA-56AC-4499-985C-E426E36F42C8}"/>
    <dgm:cxn modelId="{7390233E-D788-4B9E-89A2-BECC7B6EE2BD}" type="presOf" srcId="{6460C44B-96E4-4A7F-B2E1-4A3901CB6FA7}" destId="{2C821548-3E16-4EC0-ABDF-E0A62BDDFE39}" srcOrd="1" destOrd="0" presId="urn:microsoft.com/office/officeart/2005/8/layout/orgChart1"/>
    <dgm:cxn modelId="{03941362-06EA-4FC3-AFDA-CBB98A560574}" type="presOf" srcId="{37BF9425-CC6C-4CEA-BCD8-454D1C50FFEA}" destId="{E66EE4F3-E47C-462D-805F-BF669AAC8BAE}" srcOrd="0" destOrd="0" presId="urn:microsoft.com/office/officeart/2005/8/layout/orgChart1"/>
    <dgm:cxn modelId="{C4E6EC47-6E52-49B7-9D5C-709CBD5B7AC8}" type="presOf" srcId="{284B339C-F65E-4990-9A62-931ACE35E135}" destId="{8F6C2DDD-BE8F-4462-AE5A-89014EA2D7C8}" srcOrd="0" destOrd="0" presId="urn:microsoft.com/office/officeart/2005/8/layout/orgChart1"/>
    <dgm:cxn modelId="{361CD873-D1E9-440F-BA7A-6B6E19761D48}" type="presOf" srcId="{D9C5C0D1-980F-4BD3-80E1-F4419743A365}" destId="{B6E42AE7-9C00-42CF-94B5-7E778C1E34EF}" srcOrd="0" destOrd="0" presId="urn:microsoft.com/office/officeart/2005/8/layout/orgChart1"/>
    <dgm:cxn modelId="{3BBFB479-4FDC-4723-AC91-B12BAECE6639}" srcId="{E13584DA-8FEB-4D5A-B363-6BA1CEB45B19}" destId="{D1A1F040-7ADE-47C1-9415-9E7F17F8E5B0}" srcOrd="1" destOrd="0" parTransId="{601282E1-58C0-4E8B-BE90-D98A9C738F02}" sibTransId="{83A07ACC-A3B2-403A-893D-6EA0A31B1C00}"/>
    <dgm:cxn modelId="{70EBF08A-4DF1-45E6-A0B0-7447976F84CD}" type="presOf" srcId="{D9C5C0D1-980F-4BD3-80E1-F4419743A365}" destId="{125FF6B8-A9AC-4BC8-9CE2-E96EFE1C49C5}" srcOrd="1" destOrd="0" presId="urn:microsoft.com/office/officeart/2005/8/layout/orgChart1"/>
    <dgm:cxn modelId="{9D26A48E-3305-4DDF-9EE7-C6AF5F53B87A}" srcId="{AC882B05-6566-466A-BCD9-8F22291F2BF4}" destId="{389B503A-8060-427F-AFBE-4215342F3F6A}" srcOrd="0" destOrd="0" parTransId="{42478EB9-BABF-4D6D-9916-8A93F1970735}" sibTransId="{D63E62FA-F71F-433D-92EC-B55A1B77A39D}"/>
    <dgm:cxn modelId="{692E589E-3D2D-42A5-AEBA-7EBD0B3851B6}" type="presOf" srcId="{D1A1F040-7ADE-47C1-9415-9E7F17F8E5B0}" destId="{6C86F282-0BB6-4B16-A076-CEE19D01C956}" srcOrd="0" destOrd="0" presId="urn:microsoft.com/office/officeart/2005/8/layout/orgChart1"/>
    <dgm:cxn modelId="{CC8CF5A1-1D7D-4445-AC64-1CB724E89B96}" type="presOf" srcId="{542E8D7D-43F4-4FDC-8162-3E1CBD4A4243}" destId="{D8AE036D-E55C-4B20-B2EE-AA56A0F08CDA}" srcOrd="1" destOrd="0" presId="urn:microsoft.com/office/officeart/2005/8/layout/orgChart1"/>
    <dgm:cxn modelId="{327DF4A5-6A5A-48FD-A8FC-0096284F9766}" srcId="{37BF9425-CC6C-4CEA-BCD8-454D1C50FFEA}" destId="{542E8D7D-43F4-4FDC-8162-3E1CBD4A4243}" srcOrd="0" destOrd="0" parTransId="{67E71B92-F461-486D-9081-F09489522EDB}" sibTransId="{6D94BBA0-E28C-4F15-B3C2-2760F63990C4}"/>
    <dgm:cxn modelId="{256B01AF-5DF1-4C8C-9751-D5AAF744D02E}" type="presOf" srcId="{82FFE7F5-3BFA-4808-9132-AB37B85920B8}" destId="{43A75102-C61F-46B6-86B5-E811A85EAD4D}" srcOrd="0" destOrd="0" presId="urn:microsoft.com/office/officeart/2005/8/layout/orgChart1"/>
    <dgm:cxn modelId="{C06947B0-F561-46CA-B908-952EE50B2AE3}" type="presOf" srcId="{496C4E15-D76C-475E-839B-43A8981B3A90}" destId="{ED54C148-DAC0-4AF5-8B1A-493BC7C050FF}" srcOrd="0" destOrd="0" presId="urn:microsoft.com/office/officeart/2005/8/layout/orgChart1"/>
    <dgm:cxn modelId="{71A19DC3-06F3-4C63-BD2D-281BD36C882F}" type="presOf" srcId="{9E354019-CB7D-4C31-BBAB-669AAFE9F6DC}" destId="{256E8ED4-4DC6-4258-A3D5-8A8F7D401FA8}" srcOrd="1" destOrd="0" presId="urn:microsoft.com/office/officeart/2005/8/layout/orgChart1"/>
    <dgm:cxn modelId="{62FC6CC9-2F83-4F34-A674-7D49ED8F130F}" type="presOf" srcId="{61A2D342-2111-4EDC-AF25-6D59581909BC}" destId="{89E5FA6F-9FA8-463E-AFC1-82D3E263EB2C}" srcOrd="0" destOrd="0" presId="urn:microsoft.com/office/officeart/2005/8/layout/orgChart1"/>
    <dgm:cxn modelId="{078438CB-20B5-4D28-9D34-7DA1E6FCD2AE}" srcId="{389B503A-8060-427F-AFBE-4215342F3F6A}" destId="{E13584DA-8FEB-4D5A-B363-6BA1CEB45B19}" srcOrd="0" destOrd="0" parTransId="{284B339C-F65E-4990-9A62-931ACE35E135}" sibTransId="{B7F07E00-7DEA-4931-9FAF-C36E0663F199}"/>
    <dgm:cxn modelId="{D4A831CD-6EB2-43D8-812B-C19D824A000E}" type="presOf" srcId="{82FFE7F5-3BFA-4808-9132-AB37B85920B8}" destId="{24086E40-293A-462F-9CCE-A28089E59931}" srcOrd="1" destOrd="0" presId="urn:microsoft.com/office/officeart/2005/8/layout/orgChart1"/>
    <dgm:cxn modelId="{BB5D94CE-47D4-479C-BB9D-203DD9361220}" type="presOf" srcId="{9E354019-CB7D-4C31-BBAB-669AAFE9F6DC}" destId="{A6CB8877-B9B2-4F95-AC36-B9A36EFABB27}" srcOrd="0" destOrd="0" presId="urn:microsoft.com/office/officeart/2005/8/layout/orgChart1"/>
    <dgm:cxn modelId="{E107E7D1-964A-45AB-B047-95B630A8B3AD}" srcId="{E13584DA-8FEB-4D5A-B363-6BA1CEB45B19}" destId="{D9C5C0D1-980F-4BD3-80E1-F4419743A365}" srcOrd="0" destOrd="0" parTransId="{496C4E15-D76C-475E-839B-43A8981B3A90}" sibTransId="{FB857667-9EC5-47C4-A8C8-CF44C15DF0FB}"/>
    <dgm:cxn modelId="{849318D6-81AD-4857-ABE3-7C35609382FC}" type="presOf" srcId="{542E8D7D-43F4-4FDC-8162-3E1CBD4A4243}" destId="{BAEA51F2-EF22-4173-A259-00FDD96E5653}" srcOrd="0" destOrd="0" presId="urn:microsoft.com/office/officeart/2005/8/layout/orgChart1"/>
    <dgm:cxn modelId="{F31F5BD7-5E71-4047-A003-6933E487F78A}" type="presOf" srcId="{E13584DA-8FEB-4D5A-B363-6BA1CEB45B19}" destId="{8E72A6A9-5FD2-4E59-9AD0-4A1A612608E5}" srcOrd="0" destOrd="0" presId="urn:microsoft.com/office/officeart/2005/8/layout/orgChart1"/>
    <dgm:cxn modelId="{4FEDE7DF-4139-47E7-BCB2-301B916CCBB1}" type="presOf" srcId="{D1A1F040-7ADE-47C1-9415-9E7F17F8E5B0}" destId="{1616AE42-8687-4A6B-B9AF-45B728BC4452}" srcOrd="1" destOrd="0" presId="urn:microsoft.com/office/officeart/2005/8/layout/orgChart1"/>
    <dgm:cxn modelId="{DD74E2E1-7083-4DEF-9A8C-FA06F5571CC4}" type="presOf" srcId="{37BF9425-CC6C-4CEA-BCD8-454D1C50FFEA}" destId="{11BCC782-933F-4D64-8665-32C491E1BDD4}" srcOrd="1" destOrd="0" presId="urn:microsoft.com/office/officeart/2005/8/layout/orgChart1"/>
    <dgm:cxn modelId="{FD4304E2-26EB-4C53-A949-AB4838BF754C}" type="presOf" srcId="{389B503A-8060-427F-AFBE-4215342F3F6A}" destId="{43DBE414-D4CF-4FDE-ACC9-B3BD99909515}" srcOrd="0" destOrd="0" presId="urn:microsoft.com/office/officeart/2005/8/layout/orgChart1"/>
    <dgm:cxn modelId="{2D1FD2EB-5FB7-4DF0-89C9-C502895507C3}" type="presOf" srcId="{389B503A-8060-427F-AFBE-4215342F3F6A}" destId="{ABEC599E-C343-4C79-8A18-8BF390112FE6}" srcOrd="1" destOrd="0" presId="urn:microsoft.com/office/officeart/2005/8/layout/orgChart1"/>
    <dgm:cxn modelId="{C41B93F6-8C03-402F-A190-E9820BC9D9B3}" type="presOf" srcId="{AC882B05-6566-466A-BCD9-8F22291F2BF4}" destId="{BC086EB2-C032-4518-9A10-5E597D83CC3B}" srcOrd="0" destOrd="0" presId="urn:microsoft.com/office/officeart/2005/8/layout/orgChart1"/>
    <dgm:cxn modelId="{7CFB99F8-724D-4E05-81A2-8F7CDD9BE33A}" type="presOf" srcId="{6460C44B-96E4-4A7F-B2E1-4A3901CB6FA7}" destId="{2A2F4CC7-FE14-42AB-86FF-C5A96166DA4A}" srcOrd="0" destOrd="0" presId="urn:microsoft.com/office/officeart/2005/8/layout/orgChart1"/>
    <dgm:cxn modelId="{C751E0FC-8FED-407F-8D03-44804C94470E}" srcId="{389B503A-8060-427F-AFBE-4215342F3F6A}" destId="{82FFE7F5-3BFA-4808-9132-AB37B85920B8}" srcOrd="3" destOrd="0" parTransId="{1583B9D7-70DD-479A-BA1D-B50E3F86C833}" sibTransId="{A654DE52-1134-4F06-862A-B1020DC96E84}"/>
    <dgm:cxn modelId="{4864DFAE-12D0-4A12-BDEF-E849D1DEAA26}" type="presParOf" srcId="{BC086EB2-C032-4518-9A10-5E597D83CC3B}" destId="{E8CAB518-85BE-47C8-892A-11A26E366F34}" srcOrd="0" destOrd="0" presId="urn:microsoft.com/office/officeart/2005/8/layout/orgChart1"/>
    <dgm:cxn modelId="{64779425-1A21-45F6-BC93-291B58D06FC4}" type="presParOf" srcId="{E8CAB518-85BE-47C8-892A-11A26E366F34}" destId="{322D802D-3350-4389-A917-F48FA6471280}" srcOrd="0" destOrd="0" presId="urn:microsoft.com/office/officeart/2005/8/layout/orgChart1"/>
    <dgm:cxn modelId="{B50FF33D-D2DA-4D5A-A1A9-EF3946908FF9}" type="presParOf" srcId="{322D802D-3350-4389-A917-F48FA6471280}" destId="{43DBE414-D4CF-4FDE-ACC9-B3BD99909515}" srcOrd="0" destOrd="0" presId="urn:microsoft.com/office/officeart/2005/8/layout/orgChart1"/>
    <dgm:cxn modelId="{44A8A38A-EB5A-4B97-9DC2-1BC16715898F}" type="presParOf" srcId="{322D802D-3350-4389-A917-F48FA6471280}" destId="{ABEC599E-C343-4C79-8A18-8BF390112FE6}" srcOrd="1" destOrd="0" presId="urn:microsoft.com/office/officeart/2005/8/layout/orgChart1"/>
    <dgm:cxn modelId="{9A49AA1A-4FCB-4ED8-A5C0-AB6900631FCA}" type="presParOf" srcId="{E8CAB518-85BE-47C8-892A-11A26E366F34}" destId="{7D9E9A4B-4A26-45DC-8553-372E67C9A9B3}" srcOrd="1" destOrd="0" presId="urn:microsoft.com/office/officeart/2005/8/layout/orgChart1"/>
    <dgm:cxn modelId="{9F67CEDE-FF70-4C7A-97A0-4D969A4F3BE4}" type="presParOf" srcId="{7D9E9A4B-4A26-45DC-8553-372E67C9A9B3}" destId="{8F6C2DDD-BE8F-4462-AE5A-89014EA2D7C8}" srcOrd="0" destOrd="0" presId="urn:microsoft.com/office/officeart/2005/8/layout/orgChart1"/>
    <dgm:cxn modelId="{7F80B350-F77C-493D-9049-DF37BDB76D6C}" type="presParOf" srcId="{7D9E9A4B-4A26-45DC-8553-372E67C9A9B3}" destId="{15ECA433-5717-41A0-8F85-F47CCFBD6CD5}" srcOrd="1" destOrd="0" presId="urn:microsoft.com/office/officeart/2005/8/layout/orgChart1"/>
    <dgm:cxn modelId="{11FF9DCD-0134-433B-9E3B-F2C2CC70506D}" type="presParOf" srcId="{15ECA433-5717-41A0-8F85-F47CCFBD6CD5}" destId="{84C99A32-142D-4BA1-BF8F-B84B59C0FF9E}" srcOrd="0" destOrd="0" presId="urn:microsoft.com/office/officeart/2005/8/layout/orgChart1"/>
    <dgm:cxn modelId="{A2360A24-17D7-4518-ADD5-3F5C56C292B7}" type="presParOf" srcId="{84C99A32-142D-4BA1-BF8F-B84B59C0FF9E}" destId="{8E72A6A9-5FD2-4E59-9AD0-4A1A612608E5}" srcOrd="0" destOrd="0" presId="urn:microsoft.com/office/officeart/2005/8/layout/orgChart1"/>
    <dgm:cxn modelId="{8FF340CB-AA22-421A-8341-E41A7289E526}" type="presParOf" srcId="{84C99A32-142D-4BA1-BF8F-B84B59C0FF9E}" destId="{63486C66-2CF0-4C5C-ACDD-BEDD48467E09}" srcOrd="1" destOrd="0" presId="urn:microsoft.com/office/officeart/2005/8/layout/orgChart1"/>
    <dgm:cxn modelId="{A4D2E794-BB98-447A-B9AC-06438BEAF844}" type="presParOf" srcId="{15ECA433-5717-41A0-8F85-F47CCFBD6CD5}" destId="{F8BF9D34-1158-4E51-B0BA-23AFFC884FED}" srcOrd="1" destOrd="0" presId="urn:microsoft.com/office/officeart/2005/8/layout/orgChart1"/>
    <dgm:cxn modelId="{F0C1B8F0-E275-4B00-B046-B676AD76BABF}" type="presParOf" srcId="{F8BF9D34-1158-4E51-B0BA-23AFFC884FED}" destId="{ED54C148-DAC0-4AF5-8B1A-493BC7C050FF}" srcOrd="0" destOrd="0" presId="urn:microsoft.com/office/officeart/2005/8/layout/orgChart1"/>
    <dgm:cxn modelId="{B1F457F2-CB1F-47CE-B1C9-4CE32CC21A2F}" type="presParOf" srcId="{F8BF9D34-1158-4E51-B0BA-23AFFC884FED}" destId="{124B07D5-DE32-4D60-BF64-A122872AD728}" srcOrd="1" destOrd="0" presId="urn:microsoft.com/office/officeart/2005/8/layout/orgChart1"/>
    <dgm:cxn modelId="{DBA4340C-0D42-4CBF-8D04-9AB8C67CDF7B}" type="presParOf" srcId="{124B07D5-DE32-4D60-BF64-A122872AD728}" destId="{B9BAEB5F-7A20-4F40-B154-23D6A19DAAA2}" srcOrd="0" destOrd="0" presId="urn:microsoft.com/office/officeart/2005/8/layout/orgChart1"/>
    <dgm:cxn modelId="{FC13F3C4-CF51-4E6B-81B9-79782A8EE726}" type="presParOf" srcId="{B9BAEB5F-7A20-4F40-B154-23D6A19DAAA2}" destId="{B6E42AE7-9C00-42CF-94B5-7E778C1E34EF}" srcOrd="0" destOrd="0" presId="urn:microsoft.com/office/officeart/2005/8/layout/orgChart1"/>
    <dgm:cxn modelId="{479C8763-3E55-42B7-8E68-3FAD752A7E6F}" type="presParOf" srcId="{B9BAEB5F-7A20-4F40-B154-23D6A19DAAA2}" destId="{125FF6B8-A9AC-4BC8-9CE2-E96EFE1C49C5}" srcOrd="1" destOrd="0" presId="urn:microsoft.com/office/officeart/2005/8/layout/orgChart1"/>
    <dgm:cxn modelId="{C02E1EBB-D06B-4B7A-92CD-ECDCAD8C54A2}" type="presParOf" srcId="{124B07D5-DE32-4D60-BF64-A122872AD728}" destId="{EE47572B-6EAC-40D6-8144-3C6A58A5EF55}" srcOrd="1" destOrd="0" presId="urn:microsoft.com/office/officeart/2005/8/layout/orgChart1"/>
    <dgm:cxn modelId="{0B266734-34F0-4EBD-9627-011F613CDDBB}" type="presParOf" srcId="{124B07D5-DE32-4D60-BF64-A122872AD728}" destId="{76310363-BC66-4247-9452-A28AF5C7E22B}" srcOrd="2" destOrd="0" presId="urn:microsoft.com/office/officeart/2005/8/layout/orgChart1"/>
    <dgm:cxn modelId="{46D211A8-E69C-4896-B075-BE7353886486}" type="presParOf" srcId="{F8BF9D34-1158-4E51-B0BA-23AFFC884FED}" destId="{B70EB4CA-7374-4155-B24D-95DA86341334}" srcOrd="2" destOrd="0" presId="urn:microsoft.com/office/officeart/2005/8/layout/orgChart1"/>
    <dgm:cxn modelId="{80A058BF-F9F2-4CF5-AA1D-2A747F995ED1}" type="presParOf" srcId="{F8BF9D34-1158-4E51-B0BA-23AFFC884FED}" destId="{7524C1A6-6D05-489A-955C-38EA7DEB4513}" srcOrd="3" destOrd="0" presId="urn:microsoft.com/office/officeart/2005/8/layout/orgChart1"/>
    <dgm:cxn modelId="{88C5E51F-C1BC-4A96-93FF-AD8CA3FFEDB8}" type="presParOf" srcId="{7524C1A6-6D05-489A-955C-38EA7DEB4513}" destId="{6570B45D-B006-490E-A0C9-6209C449F592}" srcOrd="0" destOrd="0" presId="urn:microsoft.com/office/officeart/2005/8/layout/orgChart1"/>
    <dgm:cxn modelId="{784E6098-28C1-42CB-B747-86DF02A95F46}" type="presParOf" srcId="{6570B45D-B006-490E-A0C9-6209C449F592}" destId="{6C86F282-0BB6-4B16-A076-CEE19D01C956}" srcOrd="0" destOrd="0" presId="urn:microsoft.com/office/officeart/2005/8/layout/orgChart1"/>
    <dgm:cxn modelId="{B141A66E-030C-4D96-8105-788EA5F54DB9}" type="presParOf" srcId="{6570B45D-B006-490E-A0C9-6209C449F592}" destId="{1616AE42-8687-4A6B-B9AF-45B728BC4452}" srcOrd="1" destOrd="0" presId="urn:microsoft.com/office/officeart/2005/8/layout/orgChart1"/>
    <dgm:cxn modelId="{0585B6B5-2C77-4125-8EEB-02A662E29DDE}" type="presParOf" srcId="{7524C1A6-6D05-489A-955C-38EA7DEB4513}" destId="{B989CA90-D179-4F5D-A1A5-1C9F50C29405}" srcOrd="1" destOrd="0" presId="urn:microsoft.com/office/officeart/2005/8/layout/orgChart1"/>
    <dgm:cxn modelId="{B20629A4-2CB6-49E6-B2DC-A4022166C92F}" type="presParOf" srcId="{7524C1A6-6D05-489A-955C-38EA7DEB4513}" destId="{8C7E1CFA-B29B-450B-885B-2212FEDF9346}" srcOrd="2" destOrd="0" presId="urn:microsoft.com/office/officeart/2005/8/layout/orgChart1"/>
    <dgm:cxn modelId="{FBCF040E-E331-4044-AF3A-2B744783D2AA}" type="presParOf" srcId="{15ECA433-5717-41A0-8F85-F47CCFBD6CD5}" destId="{9B193E88-444E-49B2-9AE1-561460A535F3}" srcOrd="2" destOrd="0" presId="urn:microsoft.com/office/officeart/2005/8/layout/orgChart1"/>
    <dgm:cxn modelId="{06FC44F4-11F4-4882-9B5C-3026CF972388}" type="presParOf" srcId="{7D9E9A4B-4A26-45DC-8553-372E67C9A9B3}" destId="{89E5FA6F-9FA8-463E-AFC1-82D3E263EB2C}" srcOrd="2" destOrd="0" presId="urn:microsoft.com/office/officeart/2005/8/layout/orgChart1"/>
    <dgm:cxn modelId="{F15B061D-0DCF-48E3-9497-4326D1C2681D}" type="presParOf" srcId="{7D9E9A4B-4A26-45DC-8553-372E67C9A9B3}" destId="{2E6C6757-9854-4CA1-AE08-A5BFCEE4FB2D}" srcOrd="3" destOrd="0" presId="urn:microsoft.com/office/officeart/2005/8/layout/orgChart1"/>
    <dgm:cxn modelId="{7D5CE489-F1EB-4481-B952-8507889D649C}" type="presParOf" srcId="{2E6C6757-9854-4CA1-AE08-A5BFCEE4FB2D}" destId="{B65A840B-58F4-4468-B1F0-B71A52FF4416}" srcOrd="0" destOrd="0" presId="urn:microsoft.com/office/officeart/2005/8/layout/orgChart1"/>
    <dgm:cxn modelId="{FA267A20-B26C-42DC-9202-7480D1E8E867}" type="presParOf" srcId="{B65A840B-58F4-4468-B1F0-B71A52FF4416}" destId="{A6CB8877-B9B2-4F95-AC36-B9A36EFABB27}" srcOrd="0" destOrd="0" presId="urn:microsoft.com/office/officeart/2005/8/layout/orgChart1"/>
    <dgm:cxn modelId="{15929031-C512-47F7-9788-91B5D93E0821}" type="presParOf" srcId="{B65A840B-58F4-4468-B1F0-B71A52FF4416}" destId="{256E8ED4-4DC6-4258-A3D5-8A8F7D401FA8}" srcOrd="1" destOrd="0" presId="urn:microsoft.com/office/officeart/2005/8/layout/orgChart1"/>
    <dgm:cxn modelId="{CB3F1660-4E92-470C-AB74-0532583B3865}" type="presParOf" srcId="{2E6C6757-9854-4CA1-AE08-A5BFCEE4FB2D}" destId="{63783298-B452-4B4D-B480-3FC4B1224CD4}" srcOrd="1" destOrd="0" presId="urn:microsoft.com/office/officeart/2005/8/layout/orgChart1"/>
    <dgm:cxn modelId="{01313B81-854A-4AEB-8EF9-19458E67FABB}" type="presParOf" srcId="{2E6C6757-9854-4CA1-AE08-A5BFCEE4FB2D}" destId="{180B043B-9BF8-491D-9262-6143303393E5}" srcOrd="2" destOrd="0" presId="urn:microsoft.com/office/officeart/2005/8/layout/orgChart1"/>
    <dgm:cxn modelId="{AAB6E2A2-0B84-4C5D-B525-F0838D33058D}" type="presParOf" srcId="{7D9E9A4B-4A26-45DC-8553-372E67C9A9B3}" destId="{3A6B324D-E297-4033-9B6E-4F9CB289D175}" srcOrd="4" destOrd="0" presId="urn:microsoft.com/office/officeart/2005/8/layout/orgChart1"/>
    <dgm:cxn modelId="{05B5EA24-0EE7-49C5-8ED7-C1C05351C74E}" type="presParOf" srcId="{7D9E9A4B-4A26-45DC-8553-372E67C9A9B3}" destId="{4F0A8D71-EC2D-43B1-BF4A-4EE1BD5D7BC1}" srcOrd="5" destOrd="0" presId="urn:microsoft.com/office/officeart/2005/8/layout/orgChart1"/>
    <dgm:cxn modelId="{B97ECA30-093D-4A24-9FB3-5EF1DB28BA0F}" type="presParOf" srcId="{4F0A8D71-EC2D-43B1-BF4A-4EE1BD5D7BC1}" destId="{D6420D36-F0B2-4BD8-99EF-96A2C1F4F318}" srcOrd="0" destOrd="0" presId="urn:microsoft.com/office/officeart/2005/8/layout/orgChart1"/>
    <dgm:cxn modelId="{B6A5183F-D26C-40D3-A21C-C02B55A5AB55}" type="presParOf" srcId="{D6420D36-F0B2-4BD8-99EF-96A2C1F4F318}" destId="{E66EE4F3-E47C-462D-805F-BF669AAC8BAE}" srcOrd="0" destOrd="0" presId="urn:microsoft.com/office/officeart/2005/8/layout/orgChart1"/>
    <dgm:cxn modelId="{6CBB7D16-EA22-4FC4-9FCC-E4DBCD432837}" type="presParOf" srcId="{D6420D36-F0B2-4BD8-99EF-96A2C1F4F318}" destId="{11BCC782-933F-4D64-8665-32C491E1BDD4}" srcOrd="1" destOrd="0" presId="urn:microsoft.com/office/officeart/2005/8/layout/orgChart1"/>
    <dgm:cxn modelId="{B869FE33-60FB-439E-8A81-609BAFB89423}" type="presParOf" srcId="{4F0A8D71-EC2D-43B1-BF4A-4EE1BD5D7BC1}" destId="{12C7E264-9106-4BFA-BCBE-1089EC6C3594}" srcOrd="1" destOrd="0" presId="urn:microsoft.com/office/officeart/2005/8/layout/orgChart1"/>
    <dgm:cxn modelId="{B8CF99E6-EB84-47E2-A85A-ED8B97C69E0A}" type="presParOf" srcId="{12C7E264-9106-4BFA-BCBE-1089EC6C3594}" destId="{460D4BEF-C2B1-46C8-AFCA-20A1F2125ECC}" srcOrd="0" destOrd="0" presId="urn:microsoft.com/office/officeart/2005/8/layout/orgChart1"/>
    <dgm:cxn modelId="{33B8F657-2ED8-422A-84F4-3B69B2B3369B}" type="presParOf" srcId="{12C7E264-9106-4BFA-BCBE-1089EC6C3594}" destId="{DB3068FD-D2A0-45C0-8904-FE00C2291E33}" srcOrd="1" destOrd="0" presId="urn:microsoft.com/office/officeart/2005/8/layout/orgChart1"/>
    <dgm:cxn modelId="{3DCCC018-B7DC-4310-B41F-506AC4608628}" type="presParOf" srcId="{DB3068FD-D2A0-45C0-8904-FE00C2291E33}" destId="{C9F60E89-C5A6-41A3-9708-14E6A0ABE16C}" srcOrd="0" destOrd="0" presId="urn:microsoft.com/office/officeart/2005/8/layout/orgChart1"/>
    <dgm:cxn modelId="{C51F688D-76CA-4F5D-A40C-E6958656D7BE}" type="presParOf" srcId="{C9F60E89-C5A6-41A3-9708-14E6A0ABE16C}" destId="{BAEA51F2-EF22-4173-A259-00FDD96E5653}" srcOrd="0" destOrd="0" presId="urn:microsoft.com/office/officeart/2005/8/layout/orgChart1"/>
    <dgm:cxn modelId="{60B3F021-FF6B-4D5C-90DA-764EB9DB788E}" type="presParOf" srcId="{C9F60E89-C5A6-41A3-9708-14E6A0ABE16C}" destId="{D8AE036D-E55C-4B20-B2EE-AA56A0F08CDA}" srcOrd="1" destOrd="0" presId="urn:microsoft.com/office/officeart/2005/8/layout/orgChart1"/>
    <dgm:cxn modelId="{6992371D-D74B-4AE5-8408-FBC3969E8346}" type="presParOf" srcId="{DB3068FD-D2A0-45C0-8904-FE00C2291E33}" destId="{3FC6AD9B-E160-4BB6-88E9-D69D69DA2774}" srcOrd="1" destOrd="0" presId="urn:microsoft.com/office/officeart/2005/8/layout/orgChart1"/>
    <dgm:cxn modelId="{218D5353-0E3E-40CD-BBB7-13D52FDCC2DF}" type="presParOf" srcId="{DB3068FD-D2A0-45C0-8904-FE00C2291E33}" destId="{56D6B706-646F-4C80-A1B2-16161881B202}" srcOrd="2" destOrd="0" presId="urn:microsoft.com/office/officeart/2005/8/layout/orgChart1"/>
    <dgm:cxn modelId="{B7E638E8-AC59-4569-86B6-12A2A510BA7C}" type="presParOf" srcId="{12C7E264-9106-4BFA-BCBE-1089EC6C3594}" destId="{7F62F93D-B84B-46C6-BD17-18B2F1E58FA3}" srcOrd="2" destOrd="0" presId="urn:microsoft.com/office/officeart/2005/8/layout/orgChart1"/>
    <dgm:cxn modelId="{ED2ABB60-55AE-4E3A-A696-CA40BE66DAB0}" type="presParOf" srcId="{12C7E264-9106-4BFA-BCBE-1089EC6C3594}" destId="{AD928F3C-3239-4348-88F7-ABDFC624D704}" srcOrd="3" destOrd="0" presId="urn:microsoft.com/office/officeart/2005/8/layout/orgChart1"/>
    <dgm:cxn modelId="{F0C84DEA-CA4A-4A8F-8DF6-1BE2429E52FD}" type="presParOf" srcId="{AD928F3C-3239-4348-88F7-ABDFC624D704}" destId="{8BB837FE-7891-4BB6-82C9-9A99CEBAAA30}" srcOrd="0" destOrd="0" presId="urn:microsoft.com/office/officeart/2005/8/layout/orgChart1"/>
    <dgm:cxn modelId="{2AF5372E-BEE8-4605-B4BB-96F6A936DF0D}" type="presParOf" srcId="{8BB837FE-7891-4BB6-82C9-9A99CEBAAA30}" destId="{2A2F4CC7-FE14-42AB-86FF-C5A96166DA4A}" srcOrd="0" destOrd="0" presId="urn:microsoft.com/office/officeart/2005/8/layout/orgChart1"/>
    <dgm:cxn modelId="{BFC02D3E-6BAC-466C-A8A3-8B7A9BD5149A}" type="presParOf" srcId="{8BB837FE-7891-4BB6-82C9-9A99CEBAAA30}" destId="{2C821548-3E16-4EC0-ABDF-E0A62BDDFE39}" srcOrd="1" destOrd="0" presId="urn:microsoft.com/office/officeart/2005/8/layout/orgChart1"/>
    <dgm:cxn modelId="{3EC8EAE2-5330-42BF-A214-7351A96E2DC3}" type="presParOf" srcId="{AD928F3C-3239-4348-88F7-ABDFC624D704}" destId="{F3457825-2EC3-420B-9DCB-36CBDEC58A9A}" srcOrd="1" destOrd="0" presId="urn:microsoft.com/office/officeart/2005/8/layout/orgChart1"/>
    <dgm:cxn modelId="{94562650-F86A-42E8-9206-BC7F1EF0DB4B}" type="presParOf" srcId="{AD928F3C-3239-4348-88F7-ABDFC624D704}" destId="{1D5DCB18-DA9B-431D-9381-036DA56359EB}" srcOrd="2" destOrd="0" presId="urn:microsoft.com/office/officeart/2005/8/layout/orgChart1"/>
    <dgm:cxn modelId="{0255F468-9F30-4C7B-8488-574A0DACE939}" type="presParOf" srcId="{4F0A8D71-EC2D-43B1-BF4A-4EE1BD5D7BC1}" destId="{7BB19C8E-25A3-4E29-A3A4-1F4048DE92CA}" srcOrd="2" destOrd="0" presId="urn:microsoft.com/office/officeart/2005/8/layout/orgChart1"/>
    <dgm:cxn modelId="{61322CC2-D96B-44FB-955F-D3FA3108B8B7}" type="presParOf" srcId="{7D9E9A4B-4A26-45DC-8553-372E67C9A9B3}" destId="{00DA4978-3940-41F2-9E73-1214C78D5F48}" srcOrd="6" destOrd="0" presId="urn:microsoft.com/office/officeart/2005/8/layout/orgChart1"/>
    <dgm:cxn modelId="{3A8910CF-4458-4C7B-AA40-A75C597A00F7}" type="presParOf" srcId="{7D9E9A4B-4A26-45DC-8553-372E67C9A9B3}" destId="{7CE225AE-8356-4D52-A1FD-2964B8FE4B90}" srcOrd="7" destOrd="0" presId="urn:microsoft.com/office/officeart/2005/8/layout/orgChart1"/>
    <dgm:cxn modelId="{C26076FA-3BBE-482B-A160-2E11626BF29D}" type="presParOf" srcId="{7CE225AE-8356-4D52-A1FD-2964B8FE4B90}" destId="{B5996FA0-85FB-4EEA-9344-B46B5CA537D9}" srcOrd="0" destOrd="0" presId="urn:microsoft.com/office/officeart/2005/8/layout/orgChart1"/>
    <dgm:cxn modelId="{34183F7F-9775-458B-8192-A71F5B004FE0}" type="presParOf" srcId="{B5996FA0-85FB-4EEA-9344-B46B5CA537D9}" destId="{43A75102-C61F-46B6-86B5-E811A85EAD4D}" srcOrd="0" destOrd="0" presId="urn:microsoft.com/office/officeart/2005/8/layout/orgChart1"/>
    <dgm:cxn modelId="{45E5BD72-C14C-417F-9F44-C785E0A2A1A8}" type="presParOf" srcId="{B5996FA0-85FB-4EEA-9344-B46B5CA537D9}" destId="{24086E40-293A-462F-9CCE-A28089E59931}" srcOrd="1" destOrd="0" presId="urn:microsoft.com/office/officeart/2005/8/layout/orgChart1"/>
    <dgm:cxn modelId="{A4A7F3A0-D95E-471C-9F36-3D63E62DA132}" type="presParOf" srcId="{7CE225AE-8356-4D52-A1FD-2964B8FE4B90}" destId="{1827347C-ECD3-4E85-B2B3-D8184A2D8F58}" srcOrd="1" destOrd="0" presId="urn:microsoft.com/office/officeart/2005/8/layout/orgChart1"/>
    <dgm:cxn modelId="{7179EF08-28B7-4216-A49F-24F6A2FDB5C5}" type="presParOf" srcId="{7CE225AE-8356-4D52-A1FD-2964B8FE4B90}" destId="{82C81484-9081-4CAB-982F-A571A59636D8}" srcOrd="2" destOrd="0" presId="urn:microsoft.com/office/officeart/2005/8/layout/orgChart1"/>
    <dgm:cxn modelId="{39C18387-1868-4853-BD4E-52E140D2CF25}" type="presParOf" srcId="{E8CAB518-85BE-47C8-892A-11A26E366F34}" destId="{5EB7CE70-B828-4C6F-A1D2-ACD98CBD52E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90CB8-F410-4B39-9F7F-B8D9985C18A6}">
      <dsp:nvSpPr>
        <dsp:cNvPr id="0" name=""/>
        <dsp:cNvSpPr/>
      </dsp:nvSpPr>
      <dsp:spPr>
        <a:xfrm>
          <a:off x="2645938" y="1640714"/>
          <a:ext cx="1553755" cy="398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701"/>
              </a:lnTo>
              <a:lnTo>
                <a:pt x="1553755" y="271701"/>
              </a:lnTo>
              <a:lnTo>
                <a:pt x="1553755" y="39869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EDDC4-6B4D-49AF-9C38-FDDF3DFDB9A0}">
      <dsp:nvSpPr>
        <dsp:cNvPr id="0" name=""/>
        <dsp:cNvSpPr/>
      </dsp:nvSpPr>
      <dsp:spPr>
        <a:xfrm>
          <a:off x="1402825" y="1640714"/>
          <a:ext cx="1243113" cy="398699"/>
        </a:xfrm>
        <a:custGeom>
          <a:avLst/>
          <a:gdLst/>
          <a:ahLst/>
          <a:cxnLst/>
          <a:rect l="0" t="0" r="0" b="0"/>
          <a:pathLst>
            <a:path>
              <a:moveTo>
                <a:pt x="1243113" y="0"/>
              </a:moveTo>
              <a:lnTo>
                <a:pt x="1243113" y="271701"/>
              </a:lnTo>
              <a:lnTo>
                <a:pt x="0" y="271701"/>
              </a:lnTo>
              <a:lnTo>
                <a:pt x="0" y="39869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9ADE3A-FCC6-4A95-9DE0-1B1C83D56F8F}">
      <dsp:nvSpPr>
        <dsp:cNvPr id="0" name=""/>
        <dsp:cNvSpPr/>
      </dsp:nvSpPr>
      <dsp:spPr>
        <a:xfrm>
          <a:off x="763329" y="770202"/>
          <a:ext cx="3765217" cy="870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A39B7-AD38-45A7-B12A-2EB7C1638ACB}">
      <dsp:nvSpPr>
        <dsp:cNvPr id="0" name=""/>
        <dsp:cNvSpPr/>
      </dsp:nvSpPr>
      <dsp:spPr>
        <a:xfrm>
          <a:off x="915649" y="914906"/>
          <a:ext cx="3765217" cy="8705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i="1" kern="1200" dirty="0">
              <a:latin typeface="Baskerville Old Face" panose="02020602080505020303" pitchFamily="18" charset="0"/>
            </a:rPr>
            <a:t>Needs- Limited/   Finite</a:t>
          </a:r>
        </a:p>
      </dsp:txBody>
      <dsp:txXfrm>
        <a:off x="941145" y="940402"/>
        <a:ext cx="3714225" cy="819519"/>
      </dsp:txXfrm>
    </dsp:sp>
    <dsp:sp modelId="{DA2D7C07-DB24-4B46-B158-D09EE7F8AC2C}">
      <dsp:nvSpPr>
        <dsp:cNvPr id="0" name=""/>
        <dsp:cNvSpPr/>
      </dsp:nvSpPr>
      <dsp:spPr>
        <a:xfrm>
          <a:off x="1389" y="2039413"/>
          <a:ext cx="2802870" cy="870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CCD17-8589-4B7B-933B-50FEC1C5D6C6}">
      <dsp:nvSpPr>
        <dsp:cNvPr id="0" name=""/>
        <dsp:cNvSpPr/>
      </dsp:nvSpPr>
      <dsp:spPr>
        <a:xfrm>
          <a:off x="153710" y="2184117"/>
          <a:ext cx="2802870" cy="8705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i="0" kern="1200" dirty="0">
              <a:latin typeface="Baskerville Old Face" panose="02020602080505020303" pitchFamily="18" charset="0"/>
            </a:rPr>
            <a:t>Material needs- </a:t>
          </a:r>
          <a:r>
            <a:rPr lang="en-IN" sz="1800" i="0" kern="1200" dirty="0" err="1">
              <a:latin typeface="Baskerville Old Face" panose="02020602080505020303" pitchFamily="18" charset="0"/>
            </a:rPr>
            <a:t>Food,water</a:t>
          </a:r>
          <a:r>
            <a:rPr lang="en-IN" sz="1800" i="0" kern="1200" dirty="0">
              <a:latin typeface="Baskerville Old Face" panose="02020602080505020303" pitchFamily="18" charset="0"/>
            </a:rPr>
            <a:t>, shelter, clothing etc…</a:t>
          </a:r>
        </a:p>
      </dsp:txBody>
      <dsp:txXfrm>
        <a:off x="179206" y="2209613"/>
        <a:ext cx="2751878" cy="819519"/>
      </dsp:txXfrm>
    </dsp:sp>
    <dsp:sp modelId="{DF407080-4D33-49D4-88AF-D09DDB77A377}">
      <dsp:nvSpPr>
        <dsp:cNvPr id="0" name=""/>
        <dsp:cNvSpPr/>
      </dsp:nvSpPr>
      <dsp:spPr>
        <a:xfrm>
          <a:off x="3108901" y="2039413"/>
          <a:ext cx="2181585" cy="11488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8BBE3-FC09-4B7C-985E-A9D51EE095AB}">
      <dsp:nvSpPr>
        <dsp:cNvPr id="0" name=""/>
        <dsp:cNvSpPr/>
      </dsp:nvSpPr>
      <dsp:spPr>
        <a:xfrm>
          <a:off x="3261221" y="2184117"/>
          <a:ext cx="2181585" cy="1148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i="0" kern="1200" dirty="0">
              <a:latin typeface="Baskerville Old Face" panose="02020602080505020303" pitchFamily="18" charset="0"/>
            </a:rPr>
            <a:t>Emotional/ psychological needs- Self respect, being loved etc…</a:t>
          </a:r>
        </a:p>
      </dsp:txBody>
      <dsp:txXfrm>
        <a:off x="3294869" y="2217765"/>
        <a:ext cx="2114289" cy="10815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FC2A1-698A-4FE6-A732-21EE7EFF1D5D}">
      <dsp:nvSpPr>
        <dsp:cNvPr id="0" name=""/>
        <dsp:cNvSpPr/>
      </dsp:nvSpPr>
      <dsp:spPr>
        <a:xfrm>
          <a:off x="2848154" y="1367226"/>
          <a:ext cx="1083803" cy="518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889"/>
              </a:lnTo>
              <a:lnTo>
                <a:pt x="1083803" y="356889"/>
              </a:lnTo>
              <a:lnTo>
                <a:pt x="1083803" y="51823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EDDC4-6B4D-49AF-9C38-FDDF3DFDB9A0}">
      <dsp:nvSpPr>
        <dsp:cNvPr id="0" name=""/>
        <dsp:cNvSpPr/>
      </dsp:nvSpPr>
      <dsp:spPr>
        <a:xfrm>
          <a:off x="919572" y="1367226"/>
          <a:ext cx="1928581" cy="507909"/>
        </a:xfrm>
        <a:custGeom>
          <a:avLst/>
          <a:gdLst/>
          <a:ahLst/>
          <a:cxnLst/>
          <a:rect l="0" t="0" r="0" b="0"/>
          <a:pathLst>
            <a:path>
              <a:moveTo>
                <a:pt x="1928581" y="0"/>
              </a:moveTo>
              <a:lnTo>
                <a:pt x="1928581" y="346559"/>
              </a:lnTo>
              <a:lnTo>
                <a:pt x="0" y="346559"/>
              </a:lnTo>
              <a:lnTo>
                <a:pt x="0" y="50790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9ADE3A-FCC6-4A95-9DE0-1B1C83D56F8F}">
      <dsp:nvSpPr>
        <dsp:cNvPr id="0" name=""/>
        <dsp:cNvSpPr/>
      </dsp:nvSpPr>
      <dsp:spPr>
        <a:xfrm>
          <a:off x="1036219" y="410400"/>
          <a:ext cx="3623870" cy="9568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A39B7-AD38-45A7-B12A-2EB7C1638ACB}">
      <dsp:nvSpPr>
        <dsp:cNvPr id="0" name=""/>
        <dsp:cNvSpPr/>
      </dsp:nvSpPr>
      <dsp:spPr>
        <a:xfrm>
          <a:off x="1229743" y="594248"/>
          <a:ext cx="3623870" cy="956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i="1" kern="1200" dirty="0">
              <a:latin typeface="Baskerville Old Face" panose="02020602080505020303" pitchFamily="18" charset="0"/>
            </a:rPr>
            <a:t>Wants - Unlimited/   Infinite</a:t>
          </a:r>
        </a:p>
      </dsp:txBody>
      <dsp:txXfrm>
        <a:off x="1257767" y="622272"/>
        <a:ext cx="3567822" cy="900777"/>
      </dsp:txXfrm>
    </dsp:sp>
    <dsp:sp modelId="{DA2D7C07-DB24-4B46-B158-D09EE7F8AC2C}">
      <dsp:nvSpPr>
        <dsp:cNvPr id="0" name=""/>
        <dsp:cNvSpPr/>
      </dsp:nvSpPr>
      <dsp:spPr>
        <a:xfrm>
          <a:off x="-193524" y="1875136"/>
          <a:ext cx="2226193" cy="1406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CCD17-8589-4B7B-933B-50FEC1C5D6C6}">
      <dsp:nvSpPr>
        <dsp:cNvPr id="0" name=""/>
        <dsp:cNvSpPr/>
      </dsp:nvSpPr>
      <dsp:spPr>
        <a:xfrm>
          <a:off x="0" y="2058984"/>
          <a:ext cx="2226193" cy="14063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latin typeface="Baskerville Old Face" panose="02020602080505020303" pitchFamily="18" charset="0"/>
            </a:rPr>
            <a:t>Materialistic wants - More food, bigger house etc…</a:t>
          </a:r>
        </a:p>
      </dsp:txBody>
      <dsp:txXfrm>
        <a:off x="41192" y="2100176"/>
        <a:ext cx="2143809" cy="1324004"/>
      </dsp:txXfrm>
    </dsp:sp>
    <dsp:sp modelId="{BB5A7350-2DBF-4E78-9D29-E44C7B65966F}">
      <dsp:nvSpPr>
        <dsp:cNvPr id="0" name=""/>
        <dsp:cNvSpPr/>
      </dsp:nvSpPr>
      <dsp:spPr>
        <a:xfrm>
          <a:off x="2613311" y="1885466"/>
          <a:ext cx="2637291" cy="15866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9B4921-63EC-4543-9EE5-BA560187B433}">
      <dsp:nvSpPr>
        <dsp:cNvPr id="0" name=""/>
        <dsp:cNvSpPr/>
      </dsp:nvSpPr>
      <dsp:spPr>
        <a:xfrm>
          <a:off x="2806835" y="2069314"/>
          <a:ext cx="2637291" cy="1586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latin typeface="Baskerville Old Face" panose="02020602080505020303" pitchFamily="18" charset="0"/>
            </a:rPr>
            <a:t>Emotional/ Psychological wants- a cleaner environment, more friendship, greater fairness or justice etc…</a:t>
          </a:r>
        </a:p>
      </dsp:txBody>
      <dsp:txXfrm>
        <a:off x="2853306" y="2115785"/>
        <a:ext cx="2544349" cy="14936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08A9D-A4A9-47F5-B7F8-5337AC9E621F}">
      <dsp:nvSpPr>
        <dsp:cNvPr id="0" name=""/>
        <dsp:cNvSpPr/>
      </dsp:nvSpPr>
      <dsp:spPr>
        <a:xfrm>
          <a:off x="6112650" y="1731492"/>
          <a:ext cx="4000058" cy="1289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5921"/>
              </a:lnTo>
              <a:lnTo>
                <a:pt x="4000058" y="925921"/>
              </a:lnTo>
              <a:lnTo>
                <a:pt x="4000058" y="128953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737DE-EF89-4FB4-9CE6-D316076A6E73}">
      <dsp:nvSpPr>
        <dsp:cNvPr id="0" name=""/>
        <dsp:cNvSpPr/>
      </dsp:nvSpPr>
      <dsp:spPr>
        <a:xfrm>
          <a:off x="5922498" y="1731492"/>
          <a:ext cx="190152" cy="1289535"/>
        </a:xfrm>
        <a:custGeom>
          <a:avLst/>
          <a:gdLst/>
          <a:ahLst/>
          <a:cxnLst/>
          <a:rect l="0" t="0" r="0" b="0"/>
          <a:pathLst>
            <a:path>
              <a:moveTo>
                <a:pt x="190152" y="0"/>
              </a:moveTo>
              <a:lnTo>
                <a:pt x="190152" y="925921"/>
              </a:lnTo>
              <a:lnTo>
                <a:pt x="0" y="925921"/>
              </a:lnTo>
              <a:lnTo>
                <a:pt x="0" y="128953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E2CA9E-03D8-40CC-8B76-41DBB10BB358}">
      <dsp:nvSpPr>
        <dsp:cNvPr id="0" name=""/>
        <dsp:cNvSpPr/>
      </dsp:nvSpPr>
      <dsp:spPr>
        <a:xfrm>
          <a:off x="1732287" y="1731492"/>
          <a:ext cx="4380363" cy="1289535"/>
        </a:xfrm>
        <a:custGeom>
          <a:avLst/>
          <a:gdLst/>
          <a:ahLst/>
          <a:cxnLst/>
          <a:rect l="0" t="0" r="0" b="0"/>
          <a:pathLst>
            <a:path>
              <a:moveTo>
                <a:pt x="4380363" y="0"/>
              </a:moveTo>
              <a:lnTo>
                <a:pt x="4380363" y="925921"/>
              </a:lnTo>
              <a:lnTo>
                <a:pt x="0" y="925921"/>
              </a:lnTo>
              <a:lnTo>
                <a:pt x="0" y="128953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791768-E7A6-42D0-9E78-A6D487C65EF3}">
      <dsp:nvSpPr>
        <dsp:cNvPr id="0" name=""/>
        <dsp:cNvSpPr/>
      </dsp:nvSpPr>
      <dsp:spPr>
        <a:xfrm>
          <a:off x="1126386" y="0"/>
          <a:ext cx="9972529" cy="1731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kern="1200" dirty="0">
              <a:latin typeface="Baskerville Old Face" panose="02020602080505020303" pitchFamily="18" charset="0"/>
            </a:rPr>
            <a:t>TYPES OF ECONOMIC PROBLEM</a:t>
          </a:r>
        </a:p>
      </dsp:txBody>
      <dsp:txXfrm>
        <a:off x="1126386" y="0"/>
        <a:ext cx="9972529" cy="1731492"/>
      </dsp:txXfrm>
    </dsp:sp>
    <dsp:sp modelId="{781B206E-AF9B-4A1E-BA94-9AF27262B037}">
      <dsp:nvSpPr>
        <dsp:cNvPr id="0" name=""/>
        <dsp:cNvSpPr/>
      </dsp:nvSpPr>
      <dsp:spPr>
        <a:xfrm>
          <a:off x="795" y="3021027"/>
          <a:ext cx="3462984" cy="23594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u="sng" kern="1200" dirty="0">
              <a:latin typeface="Baskerville Old Face" panose="02020602080505020303" pitchFamily="18" charset="0"/>
            </a:rPr>
            <a:t>What to produce?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kern="1200" dirty="0">
              <a:latin typeface="Baskerville Old Face" panose="02020602080505020303" pitchFamily="18" charset="0"/>
            </a:rPr>
            <a:t>An economy can choose mix of goods to produce</a:t>
          </a:r>
        </a:p>
      </dsp:txBody>
      <dsp:txXfrm>
        <a:off x="795" y="3021027"/>
        <a:ext cx="3462984" cy="2359469"/>
      </dsp:txXfrm>
    </dsp:sp>
    <dsp:sp modelId="{200E05A5-583F-4A92-9559-D5ADECC5FEC4}">
      <dsp:nvSpPr>
        <dsp:cNvPr id="0" name=""/>
        <dsp:cNvSpPr/>
      </dsp:nvSpPr>
      <dsp:spPr>
        <a:xfrm>
          <a:off x="4191006" y="3021027"/>
          <a:ext cx="3462984" cy="1731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u="sng" kern="1200" dirty="0">
              <a:latin typeface="Baskerville Old Face" panose="02020602080505020303" pitchFamily="18" charset="0"/>
            </a:rPr>
            <a:t>How to produce?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kern="1200" dirty="0">
              <a:latin typeface="Baskerville Old Face" panose="02020602080505020303" pitchFamily="18" charset="0"/>
            </a:rPr>
            <a:t>How production to be organised?</a:t>
          </a:r>
        </a:p>
      </dsp:txBody>
      <dsp:txXfrm>
        <a:off x="4191006" y="3021027"/>
        <a:ext cx="3462984" cy="1731492"/>
      </dsp:txXfrm>
    </dsp:sp>
    <dsp:sp modelId="{4980CA3C-5C56-4678-A806-39B47CFBFD64}">
      <dsp:nvSpPr>
        <dsp:cNvPr id="0" name=""/>
        <dsp:cNvSpPr/>
      </dsp:nvSpPr>
      <dsp:spPr>
        <a:xfrm>
          <a:off x="8381217" y="3021027"/>
          <a:ext cx="3462984" cy="27611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u="sng" kern="1200" dirty="0">
              <a:latin typeface="Baskerville Old Face" panose="02020602080505020303" pitchFamily="18" charset="0"/>
            </a:rPr>
            <a:t>For whom to produce?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kern="1200" dirty="0">
              <a:latin typeface="Baskerville Old Face" panose="02020602080505020303" pitchFamily="18" charset="0"/>
            </a:rPr>
            <a:t>For whom production takes place?</a:t>
          </a:r>
        </a:p>
      </dsp:txBody>
      <dsp:txXfrm>
        <a:off x="8381217" y="3021027"/>
        <a:ext cx="3462984" cy="27611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D1081-1B81-4A14-8A76-E043CDA5E6C9}">
      <dsp:nvSpPr>
        <dsp:cNvPr id="0" name=""/>
        <dsp:cNvSpPr/>
      </dsp:nvSpPr>
      <dsp:spPr>
        <a:xfrm>
          <a:off x="4131994" y="615991"/>
          <a:ext cx="2178600" cy="4309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65"/>
              </a:lnTo>
              <a:lnTo>
                <a:pt x="2178600" y="301565"/>
              </a:lnTo>
              <a:lnTo>
                <a:pt x="2178600" y="43092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8FAFE-B594-4D99-8252-8CE78F17AA44}">
      <dsp:nvSpPr>
        <dsp:cNvPr id="0" name=""/>
        <dsp:cNvSpPr/>
      </dsp:nvSpPr>
      <dsp:spPr>
        <a:xfrm>
          <a:off x="2046469" y="615991"/>
          <a:ext cx="2085524" cy="430923"/>
        </a:xfrm>
        <a:custGeom>
          <a:avLst/>
          <a:gdLst/>
          <a:ahLst/>
          <a:cxnLst/>
          <a:rect l="0" t="0" r="0" b="0"/>
          <a:pathLst>
            <a:path>
              <a:moveTo>
                <a:pt x="2085524" y="0"/>
              </a:moveTo>
              <a:lnTo>
                <a:pt x="2085524" y="301565"/>
              </a:lnTo>
              <a:lnTo>
                <a:pt x="0" y="301565"/>
              </a:lnTo>
              <a:lnTo>
                <a:pt x="0" y="43092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64D57C-0AAA-47E0-9EE7-0C15FAA8A75C}">
      <dsp:nvSpPr>
        <dsp:cNvPr id="0" name=""/>
        <dsp:cNvSpPr/>
      </dsp:nvSpPr>
      <dsp:spPr>
        <a:xfrm>
          <a:off x="3006874" y="0"/>
          <a:ext cx="2250239" cy="615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latin typeface="Baskerville Old Face" panose="02020602080505020303" pitchFamily="18" charset="0"/>
            </a:rPr>
            <a:t>Different Types of Economies</a:t>
          </a:r>
        </a:p>
      </dsp:txBody>
      <dsp:txXfrm>
        <a:off x="3006874" y="0"/>
        <a:ext cx="2250239" cy="615991"/>
      </dsp:txXfrm>
    </dsp:sp>
    <dsp:sp modelId="{E6B7D4E2-A015-4B87-9664-9AD8CE87F28E}">
      <dsp:nvSpPr>
        <dsp:cNvPr id="0" name=""/>
        <dsp:cNvSpPr/>
      </dsp:nvSpPr>
      <dsp:spPr>
        <a:xfrm>
          <a:off x="0" y="1046914"/>
          <a:ext cx="4092939" cy="10891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u="sng" kern="1200" dirty="0">
              <a:latin typeface="Baskerville Old Face" panose="02020602080505020303" pitchFamily="18" charset="0"/>
            </a:rPr>
            <a:t>Free Market Economies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latin typeface="Baskerville Old Face" panose="02020602080505020303" pitchFamily="18" charset="0"/>
            </a:rPr>
            <a:t>Solve economic problem with the minimum intervention of government</a:t>
          </a:r>
        </a:p>
      </dsp:txBody>
      <dsp:txXfrm>
        <a:off x="0" y="1046914"/>
        <a:ext cx="4092939" cy="1089189"/>
      </dsp:txXfrm>
    </dsp:sp>
    <dsp:sp modelId="{683C56A1-CE87-4D8E-8739-E1857D7AE407}">
      <dsp:nvSpPr>
        <dsp:cNvPr id="0" name=""/>
        <dsp:cNvSpPr/>
      </dsp:nvSpPr>
      <dsp:spPr>
        <a:xfrm>
          <a:off x="4357201" y="1046914"/>
          <a:ext cx="3906787" cy="10369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u="sng" kern="1200" dirty="0">
              <a:latin typeface="Baskerville Old Face" panose="02020602080505020303" pitchFamily="18" charset="0"/>
            </a:rPr>
            <a:t>Command Economies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latin typeface="Baskerville Old Face" panose="02020602080505020303" pitchFamily="18" charset="0"/>
            </a:rPr>
            <a:t>The state makes most resource allocation decisions</a:t>
          </a:r>
        </a:p>
      </dsp:txBody>
      <dsp:txXfrm>
        <a:off x="4357201" y="1046914"/>
        <a:ext cx="3906787" cy="10369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A4978-3940-41F2-9E73-1214C78D5F48}">
      <dsp:nvSpPr>
        <dsp:cNvPr id="0" name=""/>
        <dsp:cNvSpPr/>
      </dsp:nvSpPr>
      <dsp:spPr>
        <a:xfrm>
          <a:off x="6096000" y="1045112"/>
          <a:ext cx="4313449" cy="287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963"/>
              </a:lnTo>
              <a:lnTo>
                <a:pt x="4313449" y="143963"/>
              </a:lnTo>
              <a:lnTo>
                <a:pt x="4313449" y="28792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62F93D-B84B-46C6-BD17-18B2F1E58FA3}">
      <dsp:nvSpPr>
        <dsp:cNvPr id="0" name=""/>
        <dsp:cNvSpPr/>
      </dsp:nvSpPr>
      <dsp:spPr>
        <a:xfrm>
          <a:off x="5426056" y="2018578"/>
          <a:ext cx="485660" cy="2347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7167"/>
              </a:lnTo>
              <a:lnTo>
                <a:pt x="485660" y="2347167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0D4BEF-C2B1-46C8-AFCA-20A1F2125ECC}">
      <dsp:nvSpPr>
        <dsp:cNvPr id="0" name=""/>
        <dsp:cNvSpPr/>
      </dsp:nvSpPr>
      <dsp:spPr>
        <a:xfrm>
          <a:off x="5426056" y="2018578"/>
          <a:ext cx="476035" cy="6883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8353"/>
              </a:lnTo>
              <a:lnTo>
                <a:pt x="476035" y="68835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B324D-E297-4033-9B6E-4F9CB289D175}">
      <dsp:nvSpPr>
        <dsp:cNvPr id="0" name=""/>
        <dsp:cNvSpPr/>
      </dsp:nvSpPr>
      <dsp:spPr>
        <a:xfrm>
          <a:off x="6096000" y="1045112"/>
          <a:ext cx="625150" cy="287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963"/>
              </a:lnTo>
              <a:lnTo>
                <a:pt x="625150" y="143963"/>
              </a:lnTo>
              <a:lnTo>
                <a:pt x="625150" y="28792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E5FA6F-9FA8-463E-AFC1-82D3E263EB2C}">
      <dsp:nvSpPr>
        <dsp:cNvPr id="0" name=""/>
        <dsp:cNvSpPr/>
      </dsp:nvSpPr>
      <dsp:spPr>
        <a:xfrm>
          <a:off x="3761758" y="1045112"/>
          <a:ext cx="2334241" cy="287926"/>
        </a:xfrm>
        <a:custGeom>
          <a:avLst/>
          <a:gdLst/>
          <a:ahLst/>
          <a:cxnLst/>
          <a:rect l="0" t="0" r="0" b="0"/>
          <a:pathLst>
            <a:path>
              <a:moveTo>
                <a:pt x="2334241" y="0"/>
              </a:moveTo>
              <a:lnTo>
                <a:pt x="2334241" y="143963"/>
              </a:lnTo>
              <a:lnTo>
                <a:pt x="0" y="143963"/>
              </a:lnTo>
              <a:lnTo>
                <a:pt x="0" y="28792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0EB4CA-7374-4155-B24D-95DA86341334}">
      <dsp:nvSpPr>
        <dsp:cNvPr id="0" name=""/>
        <dsp:cNvSpPr/>
      </dsp:nvSpPr>
      <dsp:spPr>
        <a:xfrm>
          <a:off x="243064" y="2238383"/>
          <a:ext cx="363028" cy="2390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0808"/>
              </a:lnTo>
              <a:lnTo>
                <a:pt x="363028" y="2390808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4C148-DAC0-4AF5-8B1A-493BC7C050FF}">
      <dsp:nvSpPr>
        <dsp:cNvPr id="0" name=""/>
        <dsp:cNvSpPr/>
      </dsp:nvSpPr>
      <dsp:spPr>
        <a:xfrm>
          <a:off x="243064" y="2238383"/>
          <a:ext cx="363028" cy="922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2321"/>
              </a:lnTo>
              <a:lnTo>
                <a:pt x="363028" y="922321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6C2DDD-BE8F-4462-AE5A-89014EA2D7C8}">
      <dsp:nvSpPr>
        <dsp:cNvPr id="0" name=""/>
        <dsp:cNvSpPr/>
      </dsp:nvSpPr>
      <dsp:spPr>
        <a:xfrm>
          <a:off x="1211139" y="1045112"/>
          <a:ext cx="4884860" cy="287926"/>
        </a:xfrm>
        <a:custGeom>
          <a:avLst/>
          <a:gdLst/>
          <a:ahLst/>
          <a:cxnLst/>
          <a:rect l="0" t="0" r="0" b="0"/>
          <a:pathLst>
            <a:path>
              <a:moveTo>
                <a:pt x="4884860" y="0"/>
              </a:moveTo>
              <a:lnTo>
                <a:pt x="4884860" y="143963"/>
              </a:lnTo>
              <a:lnTo>
                <a:pt x="0" y="143963"/>
              </a:lnTo>
              <a:lnTo>
                <a:pt x="0" y="28792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DBE414-D4CF-4FDE-ACC9-B3BD99909515}">
      <dsp:nvSpPr>
        <dsp:cNvPr id="0" name=""/>
        <dsp:cNvSpPr/>
      </dsp:nvSpPr>
      <dsp:spPr>
        <a:xfrm>
          <a:off x="3061054" y="359572"/>
          <a:ext cx="6069890" cy="685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Factors of production</a:t>
          </a:r>
        </a:p>
      </dsp:txBody>
      <dsp:txXfrm>
        <a:off x="3061054" y="359572"/>
        <a:ext cx="6069890" cy="685539"/>
      </dsp:txXfrm>
    </dsp:sp>
    <dsp:sp modelId="{8E72A6A9-5FD2-4E59-9AD0-4A1A612608E5}">
      <dsp:nvSpPr>
        <dsp:cNvPr id="0" name=""/>
        <dsp:cNvSpPr/>
      </dsp:nvSpPr>
      <dsp:spPr>
        <a:xfrm>
          <a:off x="1046" y="1333039"/>
          <a:ext cx="2420187" cy="9053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Land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Reward- Rent</a:t>
          </a:r>
        </a:p>
      </dsp:txBody>
      <dsp:txXfrm>
        <a:off x="1046" y="1333039"/>
        <a:ext cx="2420187" cy="905344"/>
      </dsp:txXfrm>
    </dsp:sp>
    <dsp:sp modelId="{B6E42AE7-9C00-42CF-94B5-7E778C1E34EF}">
      <dsp:nvSpPr>
        <dsp:cNvPr id="0" name=""/>
        <dsp:cNvSpPr/>
      </dsp:nvSpPr>
      <dsp:spPr>
        <a:xfrm>
          <a:off x="606093" y="2526309"/>
          <a:ext cx="2582838" cy="12687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Non-renewable- Once used will never be replaced. Oil, Coal, Gold, Copper</a:t>
          </a:r>
        </a:p>
      </dsp:txBody>
      <dsp:txXfrm>
        <a:off x="606093" y="2526309"/>
        <a:ext cx="2582838" cy="1268789"/>
      </dsp:txXfrm>
    </dsp:sp>
    <dsp:sp modelId="{6C86F282-0BB6-4B16-A076-CEE19D01C956}">
      <dsp:nvSpPr>
        <dsp:cNvPr id="0" name=""/>
        <dsp:cNvSpPr/>
      </dsp:nvSpPr>
      <dsp:spPr>
        <a:xfrm>
          <a:off x="606093" y="4083026"/>
          <a:ext cx="2669970" cy="1092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Renewable- Can be used and replaced. Fish stocks, forests, or water.</a:t>
          </a:r>
        </a:p>
      </dsp:txBody>
      <dsp:txXfrm>
        <a:off x="606093" y="4083026"/>
        <a:ext cx="2669970" cy="1092331"/>
      </dsp:txXfrm>
    </dsp:sp>
    <dsp:sp modelId="{A6CB8877-B9B2-4F95-AC36-B9A36EFABB27}">
      <dsp:nvSpPr>
        <dsp:cNvPr id="0" name=""/>
        <dsp:cNvSpPr/>
      </dsp:nvSpPr>
      <dsp:spPr>
        <a:xfrm>
          <a:off x="2709160" y="1333039"/>
          <a:ext cx="2105195" cy="685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Labour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Reward- Wages</a:t>
          </a:r>
        </a:p>
      </dsp:txBody>
      <dsp:txXfrm>
        <a:off x="2709160" y="1333039"/>
        <a:ext cx="2105195" cy="685539"/>
      </dsp:txXfrm>
    </dsp:sp>
    <dsp:sp modelId="{E66EE4F3-E47C-462D-805F-BF669AAC8BAE}">
      <dsp:nvSpPr>
        <dsp:cNvPr id="0" name=""/>
        <dsp:cNvSpPr/>
      </dsp:nvSpPr>
      <dsp:spPr>
        <a:xfrm>
          <a:off x="5102282" y="1333039"/>
          <a:ext cx="3237734" cy="685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Capital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Reward- Interest</a:t>
          </a:r>
        </a:p>
      </dsp:txBody>
      <dsp:txXfrm>
        <a:off x="5102282" y="1333039"/>
        <a:ext cx="3237734" cy="685539"/>
      </dsp:txXfrm>
    </dsp:sp>
    <dsp:sp modelId="{BAEA51F2-EF22-4173-A259-00FDD96E5653}">
      <dsp:nvSpPr>
        <dsp:cNvPr id="0" name=""/>
        <dsp:cNvSpPr/>
      </dsp:nvSpPr>
      <dsp:spPr>
        <a:xfrm>
          <a:off x="5902091" y="2113971"/>
          <a:ext cx="2570581" cy="11859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Working/Circulating- raw material, semi-manufactured goods and finished goods </a:t>
          </a:r>
        </a:p>
      </dsp:txBody>
      <dsp:txXfrm>
        <a:off x="5902091" y="2113971"/>
        <a:ext cx="2570581" cy="1185921"/>
      </dsp:txXfrm>
    </dsp:sp>
    <dsp:sp modelId="{2A2F4CC7-FE14-42AB-86FF-C5A96166DA4A}">
      <dsp:nvSpPr>
        <dsp:cNvPr id="0" name=""/>
        <dsp:cNvSpPr/>
      </dsp:nvSpPr>
      <dsp:spPr>
        <a:xfrm>
          <a:off x="5911716" y="3735889"/>
          <a:ext cx="2633925" cy="12597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Fixed Capital- Factories, offices, machinery. Used to transform working capital into finished goods.</a:t>
          </a:r>
        </a:p>
      </dsp:txBody>
      <dsp:txXfrm>
        <a:off x="5911716" y="3735889"/>
        <a:ext cx="2633925" cy="1259713"/>
      </dsp:txXfrm>
    </dsp:sp>
    <dsp:sp modelId="{43A75102-C61F-46B6-86B5-E811A85EAD4D}">
      <dsp:nvSpPr>
        <dsp:cNvPr id="0" name=""/>
        <dsp:cNvSpPr/>
      </dsp:nvSpPr>
      <dsp:spPr>
        <a:xfrm>
          <a:off x="8627944" y="1333039"/>
          <a:ext cx="3563009" cy="685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Entrepreneur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Reward- Profits</a:t>
          </a:r>
        </a:p>
      </dsp:txBody>
      <dsp:txXfrm>
        <a:off x="8627944" y="1333039"/>
        <a:ext cx="3563009" cy="685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1853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294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9417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0600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6546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37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4266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8309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416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440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5499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604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1930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076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348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8817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8987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9192F6-9F11-40D1-9D8A-1F80FF8EEDA6}" type="datetimeFigureOut">
              <a:rPr lang="en-IN" smtClean="0"/>
              <a:t>07-05-2020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BC2F5D8-63E4-4EA7-9276-D1FBBD85B1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583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3.pn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3.png"/><Relationship Id="rId4" Type="http://schemas.openxmlformats.org/officeDocument/2006/relationships/diagramData" Target="../diagrams/data4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AAA41-EC59-47AF-B4DF-C3EE629F1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4056" y="0"/>
            <a:ext cx="3983490" cy="3429000"/>
          </a:xfrm>
        </p:spPr>
        <p:txBody>
          <a:bodyPr>
            <a:normAutofit/>
          </a:bodyPr>
          <a:lstStyle/>
          <a:p>
            <a:r>
              <a:rPr lang="en-IN" dirty="0">
                <a:latin typeface="Algerian" panose="04020705040A02060702" pitchFamily="82" charset="0"/>
              </a:rPr>
              <a:t>THE ECONOMIC PROBLEM</a:t>
            </a:r>
          </a:p>
        </p:txBody>
      </p:sp>
      <p:pic>
        <p:nvPicPr>
          <p:cNvPr id="1026" name="Picture 2" descr="The Purpose of Business Activity by Maree Spraggon">
            <a:extLst>
              <a:ext uri="{FF2B5EF4-FFF2-40B4-BE49-F238E27FC236}">
                <a16:creationId xmlns:a16="http://schemas.microsoft.com/office/drawing/2014/main" id="{E60871A1-AF83-448B-BF55-318B8FB2A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4" b="7473"/>
          <a:stretch/>
        </p:blipFill>
        <p:spPr bwMode="auto">
          <a:xfrm>
            <a:off x="5657546" y="2848707"/>
            <a:ext cx="6345488" cy="400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0E7515-899D-4335-A3C4-8B0719721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4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21"/>
    </mc:Choice>
    <mc:Fallback>
      <p:transition spd="slow" advTm="15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984D-BF6D-4301-81AC-143FADDE8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54745"/>
            <a:ext cx="10018713" cy="759656"/>
          </a:xfrm>
        </p:spPr>
        <p:txBody>
          <a:bodyPr>
            <a:normAutofit/>
          </a:bodyPr>
          <a:lstStyle/>
          <a:p>
            <a:r>
              <a:rPr lang="en-IN" b="1" dirty="0">
                <a:latin typeface="Arial Black" panose="020B0A04020102020204" pitchFamily="34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9E156-9DFC-4BF8-851D-4D4FAD29A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914401"/>
            <a:ext cx="10018713" cy="5655211"/>
          </a:xfrm>
        </p:spPr>
        <p:txBody>
          <a:bodyPr>
            <a:normAutofit fontScale="55000" lnSpcReduction="20000"/>
          </a:bodyPr>
          <a:lstStyle/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sz="6500" dirty="0"/>
          </a:p>
          <a:p>
            <a:r>
              <a:rPr lang="en-IN" sz="6500" dirty="0">
                <a:latin typeface="Baskerville Old Face" panose="02020602080505020303" pitchFamily="18" charset="0"/>
              </a:rPr>
              <a:t>Scarcity</a:t>
            </a:r>
          </a:p>
          <a:p>
            <a:r>
              <a:rPr lang="en-IN" sz="6500" dirty="0">
                <a:latin typeface="Baskerville Old Face" panose="02020602080505020303" pitchFamily="18" charset="0"/>
              </a:rPr>
              <a:t>Difference between needs and wants</a:t>
            </a:r>
          </a:p>
          <a:p>
            <a:r>
              <a:rPr lang="en-IN" sz="6500" dirty="0">
                <a:latin typeface="Baskerville Old Face" panose="02020602080505020303" pitchFamily="18" charset="0"/>
              </a:rPr>
              <a:t>The Basic Economic Problem</a:t>
            </a:r>
          </a:p>
          <a:p>
            <a:r>
              <a:rPr lang="en-IN" sz="6500" dirty="0">
                <a:latin typeface="Baskerville Old Face" panose="02020602080505020303" pitchFamily="18" charset="0"/>
              </a:rPr>
              <a:t>Types of Economic problem</a:t>
            </a:r>
          </a:p>
          <a:p>
            <a:r>
              <a:rPr lang="en-IN" sz="6500" dirty="0">
                <a:latin typeface="Baskerville Old Face" panose="02020602080505020303" pitchFamily="18" charset="0"/>
              </a:rPr>
              <a:t>What is Economy?</a:t>
            </a:r>
          </a:p>
          <a:p>
            <a:r>
              <a:rPr lang="en-IN" sz="6500" dirty="0">
                <a:latin typeface="Baskerville Old Face" panose="02020602080505020303" pitchFamily="18" charset="0"/>
              </a:rPr>
              <a:t>Economic Resources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E7BDF1-6BC7-400E-8A7A-9804D4C91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568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10"/>
    </mc:Choice>
    <mc:Fallback>
      <p:transition spd="slow" advTm="26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79C4-1EAC-45F4-8FB5-45474CBDE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369" y="3271565"/>
            <a:ext cx="9603275" cy="564894"/>
          </a:xfrm>
        </p:spPr>
        <p:txBody>
          <a:bodyPr>
            <a:noAutofit/>
          </a:bodyPr>
          <a:lstStyle/>
          <a:p>
            <a:r>
              <a:rPr lang="en-IN" dirty="0">
                <a:latin typeface="Arial Black" panose="020B0A04020102020204" pitchFamily="34" charset="0"/>
              </a:rPr>
              <a:t>SCARCITY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B5E9D-F44D-4B35-831C-E515546EA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370" y="2377440"/>
            <a:ext cx="9603275" cy="5842465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Baskerville Old Face" panose="02020602080505020303" pitchFamily="18" charset="0"/>
              </a:rPr>
              <a:t>Scarcity means that economic agents(Individuals, firms, governments, International agencies) can only obtain a limited amount of resources at any moment in time.</a:t>
            </a:r>
          </a:p>
          <a:p>
            <a:r>
              <a:rPr lang="en-IN" sz="3200" dirty="0">
                <a:latin typeface="Baskerville Old Face" panose="02020602080505020303" pitchFamily="18" charset="0"/>
              </a:rPr>
              <a:t>Resources that are scarce are called </a:t>
            </a:r>
            <a:r>
              <a:rPr lang="en-IN" sz="3200" b="1" dirty="0">
                <a:solidFill>
                  <a:schemeClr val="accent4"/>
                </a:solidFill>
                <a:latin typeface="Baskerville Old Face" panose="02020602080505020303" pitchFamily="18" charset="0"/>
              </a:rPr>
              <a:t>economic goods</a:t>
            </a:r>
            <a:r>
              <a:rPr lang="en-IN" sz="3200" dirty="0">
                <a:latin typeface="Baskerville Old Face" panose="02020602080505020303" pitchFamily="18" charset="0"/>
              </a:rPr>
              <a:t>.</a:t>
            </a:r>
          </a:p>
          <a:p>
            <a:r>
              <a:rPr lang="en-IN" sz="3200" dirty="0">
                <a:latin typeface="Baskerville Old Face" panose="02020602080505020303" pitchFamily="18" charset="0"/>
              </a:rPr>
              <a:t>Resources that are not scarce are called </a:t>
            </a:r>
            <a:r>
              <a:rPr lang="en-IN" sz="3200" b="1" dirty="0">
                <a:solidFill>
                  <a:schemeClr val="accent4"/>
                </a:solidFill>
                <a:latin typeface="Baskerville Old Face" panose="02020602080505020303" pitchFamily="18" charset="0"/>
              </a:rPr>
              <a:t>free goods</a:t>
            </a:r>
            <a:r>
              <a:rPr lang="en-IN" sz="3200" dirty="0">
                <a:latin typeface="Baskerville Old Face" panose="02020602080505020303" pitchFamily="18" charset="0"/>
              </a:rPr>
              <a:t>.</a:t>
            </a:r>
          </a:p>
        </p:txBody>
      </p:sp>
      <p:pic>
        <p:nvPicPr>
          <p:cNvPr id="2050" name="Picture 2" descr="The Theory of Scarcity and How It Can Change Your Life">
            <a:extLst>
              <a:ext uri="{FF2B5EF4-FFF2-40B4-BE49-F238E27FC236}">
                <a16:creationId xmlns:a16="http://schemas.microsoft.com/office/drawing/2014/main" id="{272E208E-BA30-4928-AFF3-7F7672A5E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1" y="0"/>
            <a:ext cx="4540569" cy="302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71F834-1CC0-4ED0-AE91-953200682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0568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10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476"/>
    </mc:Choice>
    <mc:Fallback>
      <p:transition spd="slow" advTm="354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B0B66-1B33-4AF5-9544-9D377C36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1988787"/>
            <a:ext cx="10018713" cy="722141"/>
          </a:xfrm>
        </p:spPr>
        <p:txBody>
          <a:bodyPr/>
          <a:lstStyle/>
          <a:p>
            <a:pPr algn="l"/>
            <a:r>
              <a:rPr lang="en-IN" dirty="0">
                <a:latin typeface="Arial Black" panose="020B0A04020102020204" pitchFamily="34" charset="0"/>
              </a:rPr>
              <a:t>INFINITE WANTS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E697B-5A94-4816-B8BF-B9CC3C6B8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IN" dirty="0"/>
          </a:p>
          <a:p>
            <a:pPr algn="ctr"/>
            <a:endParaRPr lang="en-IN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E7AD61A-04B9-4EC8-840E-23BD7116E8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518701"/>
              </p:ext>
            </p:extLst>
          </p:nvPr>
        </p:nvGraphicFramePr>
        <p:xfrm>
          <a:off x="795333" y="2069057"/>
          <a:ext cx="5444197" cy="4103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4DB2FE9-7CD7-4DF2-BBCC-2F3BF8167B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1214202"/>
              </p:ext>
            </p:extLst>
          </p:nvPr>
        </p:nvGraphicFramePr>
        <p:xfrm>
          <a:off x="6649329" y="2620659"/>
          <a:ext cx="5444197" cy="4103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074" name="Picture 2" descr="Needs vs Wants | Sustainability Classroom Resources at Resources ...">
            <a:extLst>
              <a:ext uri="{FF2B5EF4-FFF2-40B4-BE49-F238E27FC236}">
                <a16:creationId xmlns:a16="http://schemas.microsoft.com/office/drawing/2014/main" id="{8A8A3F2D-9BC7-4322-952A-4FA8FB1A9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38" y="0"/>
            <a:ext cx="4046922" cy="291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2FFD08-87F7-47AD-AC42-95FD5F0FD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80568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0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059"/>
    </mc:Choice>
    <mc:Fallback>
      <p:transition spd="slow" advTm="168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80B10-D902-4FF3-9C00-0CC4865BF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Arial Black" panose="020B0A04020102020204" pitchFamily="34" charset="0"/>
              </a:rPr>
              <a:t>THE BASIC ECONOMIC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7827D-C00C-43D0-8E7A-8ADCE47C9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997612"/>
            <a:ext cx="10018713" cy="4860387"/>
          </a:xfrm>
        </p:spPr>
        <p:txBody>
          <a:bodyPr>
            <a:noAutofit/>
          </a:bodyPr>
          <a:lstStyle/>
          <a:p>
            <a:r>
              <a:rPr lang="en-IN" sz="3600" dirty="0">
                <a:latin typeface="Baskerville Old Face" panose="02020602080505020303" pitchFamily="18" charset="0"/>
              </a:rPr>
              <a:t>Resources are scarce but wants are infinite which leads to basic economic problem and forces economic agents to make choices.</a:t>
            </a:r>
          </a:p>
          <a:p>
            <a:r>
              <a:rPr lang="en-IN" sz="3600" dirty="0">
                <a:latin typeface="Baskerville Old Face" panose="02020602080505020303" pitchFamily="18" charset="0"/>
              </a:rPr>
              <a:t>Economics is the study of </a:t>
            </a:r>
            <a:r>
              <a:rPr lang="en-IN" sz="3600" dirty="0">
                <a:solidFill>
                  <a:schemeClr val="accent4"/>
                </a:solidFill>
                <a:latin typeface="Baskerville Old Face" panose="02020602080505020303" pitchFamily="18" charset="0"/>
              </a:rPr>
              <a:t>allocation of resources</a:t>
            </a:r>
            <a:r>
              <a:rPr lang="en-IN" sz="3600" dirty="0">
                <a:latin typeface="Baskerville Old Face" panose="02020602080505020303" pitchFamily="18" charset="0"/>
              </a:rPr>
              <a:t>.</a:t>
            </a:r>
          </a:p>
          <a:p>
            <a:r>
              <a:rPr lang="en-IN" sz="3600" dirty="0">
                <a:solidFill>
                  <a:schemeClr val="accent4"/>
                </a:solidFill>
                <a:latin typeface="Baskerville Old Face" panose="02020602080505020303" pitchFamily="18" charset="0"/>
              </a:rPr>
              <a:t>Opportunity Cost</a:t>
            </a:r>
            <a:r>
              <a:rPr lang="en-IN" sz="3600" dirty="0">
                <a:latin typeface="Baskerville Old Face" panose="02020602080505020303" pitchFamily="18" charset="0"/>
              </a:rPr>
              <a:t>: The benefit lost from the next best alternative.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6993A1-4DFE-45B3-B0C5-EA163749B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8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595"/>
    </mc:Choice>
    <mc:Fallback>
      <p:transition spd="slow" advTm="201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B4445B1-EBEC-48D8-9F3C-7562F39F79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531249"/>
              </p:ext>
            </p:extLst>
          </p:nvPr>
        </p:nvGraphicFramePr>
        <p:xfrm>
          <a:off x="173501" y="256735"/>
          <a:ext cx="11844997" cy="6344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37C1BA-9F20-45DF-9304-2305396C8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48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343"/>
    </mc:Choice>
    <mc:Fallback>
      <p:transition spd="slow" advTm="241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36D6-9ED4-402D-8CB9-C04955DE7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661" y="1"/>
            <a:ext cx="10018713" cy="534572"/>
          </a:xfrm>
        </p:spPr>
        <p:txBody>
          <a:bodyPr>
            <a:normAutofit fontScale="90000"/>
          </a:bodyPr>
          <a:lstStyle/>
          <a:p>
            <a:r>
              <a:rPr lang="en-IN" dirty="0">
                <a:latin typeface="Arial Black" panose="020B0A04020102020204" pitchFamily="34" charset="0"/>
              </a:rPr>
              <a:t>What is an Economy?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FBFDD-FFAC-4EE8-A8BC-D1C569CE8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06" y="200465"/>
            <a:ext cx="10018713" cy="1389185"/>
          </a:xfrm>
        </p:spPr>
        <p:txBody>
          <a:bodyPr/>
          <a:lstStyle/>
          <a:p>
            <a:r>
              <a:rPr lang="en-IN" dirty="0"/>
              <a:t>Economy is a system that attempts to solve this basic economic problem.</a:t>
            </a:r>
          </a:p>
          <a:p>
            <a:pPr marL="0" indent="0">
              <a:buNone/>
            </a:pPr>
            <a:endParaRPr lang="en-IN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BFDB342-EDF6-4720-AAC4-FB43E93AA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6540396"/>
              </p:ext>
            </p:extLst>
          </p:nvPr>
        </p:nvGraphicFramePr>
        <p:xfrm>
          <a:off x="2483728" y="879232"/>
          <a:ext cx="8263989" cy="2173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8" name="Picture 2" descr="Mixed economy - Economics Help">
            <a:extLst>
              <a:ext uri="{FF2B5EF4-FFF2-40B4-BE49-F238E27FC236}">
                <a16:creationId xmlns:a16="http://schemas.microsoft.com/office/drawing/2014/main" id="{808FFD9D-4B93-4881-9522-F92587F3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28" y="3052690"/>
            <a:ext cx="8953646" cy="38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3BE42D-56E3-41CC-84EF-56E753551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0568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2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267"/>
    </mc:Choice>
    <mc:Fallback>
      <p:transition spd="slow" advTm="205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7AF6B-8C38-44C1-AE75-0287F9D1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03"/>
            <a:ext cx="10515600" cy="642033"/>
          </a:xfrm>
        </p:spPr>
        <p:txBody>
          <a:bodyPr>
            <a:normAutofit fontScale="90000"/>
          </a:bodyPr>
          <a:lstStyle/>
          <a:p>
            <a:r>
              <a:rPr lang="en-IN" dirty="0">
                <a:latin typeface="Arial Black" panose="020B0A04020102020204" pitchFamily="34" charset="0"/>
              </a:rPr>
              <a:t>ECONOMIC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DD74A-31EA-47CE-B5E4-22BF9A004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681036"/>
            <a:ext cx="10515600" cy="1519311"/>
          </a:xfrm>
        </p:spPr>
        <p:txBody>
          <a:bodyPr/>
          <a:lstStyle/>
          <a:p>
            <a:r>
              <a:rPr lang="en-IN" dirty="0"/>
              <a:t>Resources available for use in production process.</a:t>
            </a:r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507377D-A748-47B4-B389-B2F69EB55B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0516232"/>
              </p:ext>
            </p:extLst>
          </p:nvPr>
        </p:nvGraphicFramePr>
        <p:xfrm>
          <a:off x="1" y="1323069"/>
          <a:ext cx="12192000" cy="5534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51CAAF9-854F-43A9-BC5C-3F60B32E6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4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996"/>
    </mc:Choice>
    <mc:Fallback>
      <p:transition spd="slow" advTm="188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245</TotalTime>
  <Words>344</Words>
  <Application>Microsoft Office PowerPoint</Application>
  <PresentationFormat>Widescreen</PresentationFormat>
  <Paragraphs>60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Algerian</vt:lpstr>
      <vt:lpstr>Arial</vt:lpstr>
      <vt:lpstr>Arial Black</vt:lpstr>
      <vt:lpstr>Baskerville Old Face</vt:lpstr>
      <vt:lpstr>Corbel</vt:lpstr>
      <vt:lpstr>Parallax</vt:lpstr>
      <vt:lpstr>THE ECONOMIC PROBLEM</vt:lpstr>
      <vt:lpstr>LEARNING OBJECTIVES</vt:lpstr>
      <vt:lpstr>SCARCITY</vt:lpstr>
      <vt:lpstr>INFINITE WANTS</vt:lpstr>
      <vt:lpstr>THE BASIC ECONOMIC PROBLEM</vt:lpstr>
      <vt:lpstr>PowerPoint Presentation</vt:lpstr>
      <vt:lpstr>What is an Economy?</vt:lpstr>
      <vt:lpstr>ECONOMIC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ECONOMIC PROBLEM</dc:title>
  <dc:creator>shabi zaidi</dc:creator>
  <cp:lastModifiedBy>shabi zaidi</cp:lastModifiedBy>
  <cp:revision>18</cp:revision>
  <dcterms:created xsi:type="dcterms:W3CDTF">2020-04-30T07:17:22Z</dcterms:created>
  <dcterms:modified xsi:type="dcterms:W3CDTF">2020-05-07T03:30:46Z</dcterms:modified>
</cp:coreProperties>
</file>