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9" r:id="rId8"/>
    <p:sldId id="261" r:id="rId9"/>
    <p:sldId id="262" r:id="rId10"/>
    <p:sldId id="264" r:id="rId11"/>
    <p:sldId id="265" r:id="rId12"/>
    <p:sldId id="263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FE079-2528-42C9-9C3F-48D3AEFA9BD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688FBA9-3606-40BD-B6BE-94B4007371B8}">
      <dgm:prSet phldrT="[Text]" custT="1"/>
      <dgm:spPr/>
      <dgm:t>
        <a:bodyPr/>
        <a:lstStyle/>
        <a:p>
          <a:r>
            <a:rPr lang="en-IN" sz="4800" b="1" dirty="0"/>
            <a:t>Sectors of Economy</a:t>
          </a:r>
        </a:p>
      </dgm:t>
    </dgm:pt>
    <dgm:pt modelId="{C848C561-2532-4F56-8DC0-2938123A93C3}" type="parTrans" cxnId="{723C410E-DB77-4F52-B08D-89FE6D836163}">
      <dgm:prSet/>
      <dgm:spPr/>
      <dgm:t>
        <a:bodyPr/>
        <a:lstStyle/>
        <a:p>
          <a:endParaRPr lang="en-IN"/>
        </a:p>
      </dgm:t>
    </dgm:pt>
    <dgm:pt modelId="{1C0910D5-CA8F-4709-8892-50B260A1C464}" type="sibTrans" cxnId="{723C410E-DB77-4F52-B08D-89FE6D836163}">
      <dgm:prSet/>
      <dgm:spPr/>
      <dgm:t>
        <a:bodyPr/>
        <a:lstStyle/>
        <a:p>
          <a:endParaRPr lang="en-IN"/>
        </a:p>
      </dgm:t>
    </dgm:pt>
    <dgm:pt modelId="{905436BC-6936-4B11-A4AB-12F1B7BFE5E1}">
      <dgm:prSet phldrT="[Text]"/>
      <dgm:spPr/>
      <dgm:t>
        <a:bodyPr/>
        <a:lstStyle/>
        <a:p>
          <a:r>
            <a:rPr lang="en-IN" b="1" dirty="0"/>
            <a:t>Primary</a:t>
          </a:r>
          <a:r>
            <a:rPr lang="en-IN" dirty="0"/>
            <a:t>- raw materials extracted or food grown.</a:t>
          </a:r>
        </a:p>
        <a:p>
          <a:endParaRPr lang="en-IN" dirty="0"/>
        </a:p>
        <a:p>
          <a:br>
            <a:rPr lang="en-IN" dirty="0"/>
          </a:br>
          <a:endParaRPr lang="en-IN" dirty="0"/>
        </a:p>
        <a:p>
          <a:endParaRPr lang="en-IN" dirty="0"/>
        </a:p>
        <a:p>
          <a:r>
            <a:rPr lang="en-IN" dirty="0" err="1"/>
            <a:t>Eg</a:t>
          </a:r>
          <a:r>
            <a:rPr lang="en-IN" dirty="0"/>
            <a:t>: agriculture, fishing, mining, oil extraction etc.</a:t>
          </a:r>
        </a:p>
      </dgm:t>
    </dgm:pt>
    <dgm:pt modelId="{9D9B5B2B-79D0-4932-B259-AEA353175848}" type="parTrans" cxnId="{D1E452E2-E0B5-49CA-9C1B-AC4285D26A4E}">
      <dgm:prSet/>
      <dgm:spPr/>
      <dgm:t>
        <a:bodyPr/>
        <a:lstStyle/>
        <a:p>
          <a:endParaRPr lang="en-IN"/>
        </a:p>
      </dgm:t>
    </dgm:pt>
    <dgm:pt modelId="{B9912BDC-7782-425D-A5C9-6BF56B3CCE88}" type="sibTrans" cxnId="{D1E452E2-E0B5-49CA-9C1B-AC4285D26A4E}">
      <dgm:prSet/>
      <dgm:spPr/>
      <dgm:t>
        <a:bodyPr/>
        <a:lstStyle/>
        <a:p>
          <a:endParaRPr lang="en-IN"/>
        </a:p>
      </dgm:t>
    </dgm:pt>
    <dgm:pt modelId="{8B73DA8D-7CED-4669-8AD0-1D246092FB32}">
      <dgm:prSet phldrT="[Text]"/>
      <dgm:spPr/>
      <dgm:t>
        <a:bodyPr/>
        <a:lstStyle/>
        <a:p>
          <a:r>
            <a:rPr lang="en-IN" b="1" dirty="0"/>
            <a:t>Secondary</a:t>
          </a:r>
          <a:r>
            <a:rPr lang="en-IN" dirty="0"/>
            <a:t>- raw materials transformed into goods.</a:t>
          </a:r>
        </a:p>
        <a:p>
          <a:endParaRPr lang="en-IN" dirty="0"/>
        </a:p>
        <a:p>
          <a:endParaRPr lang="en-IN" dirty="0"/>
        </a:p>
        <a:p>
          <a:r>
            <a:rPr lang="en-IN" dirty="0" err="1"/>
            <a:t>Eg</a:t>
          </a:r>
          <a:r>
            <a:rPr lang="en-IN" dirty="0"/>
            <a:t>: motor manufacturing, food processing, furniture making etc.</a:t>
          </a:r>
        </a:p>
      </dgm:t>
    </dgm:pt>
    <dgm:pt modelId="{82C7D881-6A12-4350-A89C-A7FD3259981D}" type="parTrans" cxnId="{C06846C3-586D-4EED-9DA9-DD970AD5CFEB}">
      <dgm:prSet/>
      <dgm:spPr/>
      <dgm:t>
        <a:bodyPr/>
        <a:lstStyle/>
        <a:p>
          <a:endParaRPr lang="en-IN"/>
        </a:p>
      </dgm:t>
    </dgm:pt>
    <dgm:pt modelId="{D0C31889-A3C1-4EEC-8D7B-735BEF34FD27}" type="sibTrans" cxnId="{C06846C3-586D-4EED-9DA9-DD970AD5CFEB}">
      <dgm:prSet/>
      <dgm:spPr/>
      <dgm:t>
        <a:bodyPr/>
        <a:lstStyle/>
        <a:p>
          <a:endParaRPr lang="en-IN"/>
        </a:p>
      </dgm:t>
    </dgm:pt>
    <dgm:pt modelId="{C5FAE685-C419-4050-B098-6D40FECA8987}">
      <dgm:prSet phldrT="[Text]"/>
      <dgm:spPr/>
      <dgm:t>
        <a:bodyPr/>
        <a:lstStyle/>
        <a:p>
          <a:r>
            <a:rPr lang="en-IN" b="1" dirty="0"/>
            <a:t>Tertiary</a:t>
          </a:r>
          <a:r>
            <a:rPr lang="en-IN" dirty="0"/>
            <a:t>- produces services</a:t>
          </a:r>
        </a:p>
        <a:p>
          <a:endParaRPr lang="en-IN" dirty="0"/>
        </a:p>
        <a:p>
          <a:endParaRPr lang="en-IN" dirty="0"/>
        </a:p>
        <a:p>
          <a:endParaRPr lang="en-IN" dirty="0"/>
        </a:p>
        <a:p>
          <a:r>
            <a:rPr lang="en-IN" dirty="0" err="1"/>
            <a:t>Eg</a:t>
          </a:r>
          <a:r>
            <a:rPr lang="en-IN" dirty="0"/>
            <a:t>: Health, Education, Transport, financial services etc.</a:t>
          </a:r>
        </a:p>
      </dgm:t>
    </dgm:pt>
    <dgm:pt modelId="{1FF27C5A-1456-4AAC-9623-601BE31E0C06}" type="parTrans" cxnId="{5E72368B-D6DB-4AB4-A6B9-7E817E3166D5}">
      <dgm:prSet/>
      <dgm:spPr/>
      <dgm:t>
        <a:bodyPr/>
        <a:lstStyle/>
        <a:p>
          <a:endParaRPr lang="en-IN"/>
        </a:p>
      </dgm:t>
    </dgm:pt>
    <dgm:pt modelId="{F81ACEDC-0CFA-4823-AF4B-F6C1AF12DBDB}" type="sibTrans" cxnId="{5E72368B-D6DB-4AB4-A6B9-7E817E3166D5}">
      <dgm:prSet/>
      <dgm:spPr/>
      <dgm:t>
        <a:bodyPr/>
        <a:lstStyle/>
        <a:p>
          <a:endParaRPr lang="en-IN"/>
        </a:p>
      </dgm:t>
    </dgm:pt>
    <dgm:pt modelId="{30D2248A-2CFB-4213-8017-5604A082C1BA}" type="pres">
      <dgm:prSet presAssocID="{B68FE079-2528-42C9-9C3F-48D3AEFA9B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B8F2DA0-7610-464F-9009-96345598BAC1}" type="pres">
      <dgm:prSet presAssocID="{F688FBA9-3606-40BD-B6BE-94B4007371B8}" presName="hierRoot1" presStyleCnt="0">
        <dgm:presLayoutVars>
          <dgm:hierBranch val="init"/>
        </dgm:presLayoutVars>
      </dgm:prSet>
      <dgm:spPr/>
    </dgm:pt>
    <dgm:pt modelId="{552423DB-5815-45C5-8B89-4EF425DCC7DC}" type="pres">
      <dgm:prSet presAssocID="{F688FBA9-3606-40BD-B6BE-94B4007371B8}" presName="rootComposite1" presStyleCnt="0"/>
      <dgm:spPr/>
    </dgm:pt>
    <dgm:pt modelId="{FA362286-32A1-4B99-AEAD-1D006FBBC2DE}" type="pres">
      <dgm:prSet presAssocID="{F688FBA9-3606-40BD-B6BE-94B4007371B8}" presName="rootText1" presStyleLbl="node0" presStyleIdx="0" presStyleCnt="1">
        <dgm:presLayoutVars>
          <dgm:chPref val="3"/>
        </dgm:presLayoutVars>
      </dgm:prSet>
      <dgm:spPr/>
    </dgm:pt>
    <dgm:pt modelId="{A3E26D8F-09D3-443A-A5EF-0AA503DF36B8}" type="pres">
      <dgm:prSet presAssocID="{F688FBA9-3606-40BD-B6BE-94B4007371B8}" presName="rootConnector1" presStyleLbl="node1" presStyleIdx="0" presStyleCnt="0"/>
      <dgm:spPr/>
    </dgm:pt>
    <dgm:pt modelId="{2EE21498-DE7F-417C-A619-D4CEEABA518B}" type="pres">
      <dgm:prSet presAssocID="{F688FBA9-3606-40BD-B6BE-94B4007371B8}" presName="hierChild2" presStyleCnt="0"/>
      <dgm:spPr/>
    </dgm:pt>
    <dgm:pt modelId="{EEB0DEC1-0A49-4001-8839-5A12CA80F4CF}" type="pres">
      <dgm:prSet presAssocID="{9D9B5B2B-79D0-4932-B259-AEA353175848}" presName="Name37" presStyleLbl="parChTrans1D2" presStyleIdx="0" presStyleCnt="3"/>
      <dgm:spPr/>
    </dgm:pt>
    <dgm:pt modelId="{61D23140-0B57-4400-801F-83C5A9A0D6EF}" type="pres">
      <dgm:prSet presAssocID="{905436BC-6936-4B11-A4AB-12F1B7BFE5E1}" presName="hierRoot2" presStyleCnt="0">
        <dgm:presLayoutVars>
          <dgm:hierBranch val="init"/>
        </dgm:presLayoutVars>
      </dgm:prSet>
      <dgm:spPr/>
    </dgm:pt>
    <dgm:pt modelId="{5AB0A143-DA52-4746-9598-FD67AE547CF7}" type="pres">
      <dgm:prSet presAssocID="{905436BC-6936-4B11-A4AB-12F1B7BFE5E1}" presName="rootComposite" presStyleCnt="0"/>
      <dgm:spPr/>
    </dgm:pt>
    <dgm:pt modelId="{BE2204CA-BCFE-4053-8DE5-10D0E89BC1CC}" type="pres">
      <dgm:prSet presAssocID="{905436BC-6936-4B11-A4AB-12F1B7BFE5E1}" presName="rootText" presStyleLbl="node2" presStyleIdx="0" presStyleCnt="3" custScaleY="189065">
        <dgm:presLayoutVars>
          <dgm:chPref val="3"/>
        </dgm:presLayoutVars>
      </dgm:prSet>
      <dgm:spPr/>
    </dgm:pt>
    <dgm:pt modelId="{D79C4203-D14E-48CD-BB9E-E6CBA7E92B49}" type="pres">
      <dgm:prSet presAssocID="{905436BC-6936-4B11-A4AB-12F1B7BFE5E1}" presName="rootConnector" presStyleLbl="node2" presStyleIdx="0" presStyleCnt="3"/>
      <dgm:spPr/>
    </dgm:pt>
    <dgm:pt modelId="{C0B1C4E2-6239-4A9E-BEEC-0DB7D7797EC5}" type="pres">
      <dgm:prSet presAssocID="{905436BC-6936-4B11-A4AB-12F1B7BFE5E1}" presName="hierChild4" presStyleCnt="0"/>
      <dgm:spPr/>
    </dgm:pt>
    <dgm:pt modelId="{EF160ECD-50A5-4E50-9033-ECD53C629490}" type="pres">
      <dgm:prSet presAssocID="{905436BC-6936-4B11-A4AB-12F1B7BFE5E1}" presName="hierChild5" presStyleCnt="0"/>
      <dgm:spPr/>
    </dgm:pt>
    <dgm:pt modelId="{22304282-858C-4657-9E08-642C17718407}" type="pres">
      <dgm:prSet presAssocID="{82C7D881-6A12-4350-A89C-A7FD3259981D}" presName="Name37" presStyleLbl="parChTrans1D2" presStyleIdx="1" presStyleCnt="3"/>
      <dgm:spPr/>
    </dgm:pt>
    <dgm:pt modelId="{80C8E8B9-7B87-47BC-83B0-DE8A3B59895D}" type="pres">
      <dgm:prSet presAssocID="{8B73DA8D-7CED-4669-8AD0-1D246092FB32}" presName="hierRoot2" presStyleCnt="0">
        <dgm:presLayoutVars>
          <dgm:hierBranch val="init"/>
        </dgm:presLayoutVars>
      </dgm:prSet>
      <dgm:spPr/>
    </dgm:pt>
    <dgm:pt modelId="{F2AC0823-5418-4B6E-8B32-4F53C720C0C4}" type="pres">
      <dgm:prSet presAssocID="{8B73DA8D-7CED-4669-8AD0-1D246092FB32}" presName="rootComposite" presStyleCnt="0"/>
      <dgm:spPr/>
    </dgm:pt>
    <dgm:pt modelId="{255B681E-766C-4D11-9003-C8E5230BE56A}" type="pres">
      <dgm:prSet presAssocID="{8B73DA8D-7CED-4669-8AD0-1D246092FB32}" presName="rootText" presStyleLbl="node2" presStyleIdx="1" presStyleCnt="3" custScaleY="188138">
        <dgm:presLayoutVars>
          <dgm:chPref val="3"/>
        </dgm:presLayoutVars>
      </dgm:prSet>
      <dgm:spPr/>
    </dgm:pt>
    <dgm:pt modelId="{8BBC8D1D-18D9-4D98-AB7C-EB7E87979E55}" type="pres">
      <dgm:prSet presAssocID="{8B73DA8D-7CED-4669-8AD0-1D246092FB32}" presName="rootConnector" presStyleLbl="node2" presStyleIdx="1" presStyleCnt="3"/>
      <dgm:spPr/>
    </dgm:pt>
    <dgm:pt modelId="{EB809D8A-F8F3-4C85-B6C0-562FAA05EAA1}" type="pres">
      <dgm:prSet presAssocID="{8B73DA8D-7CED-4669-8AD0-1D246092FB32}" presName="hierChild4" presStyleCnt="0"/>
      <dgm:spPr/>
    </dgm:pt>
    <dgm:pt modelId="{6115F101-F97B-4179-8ADF-D951783B8FE7}" type="pres">
      <dgm:prSet presAssocID="{8B73DA8D-7CED-4669-8AD0-1D246092FB32}" presName="hierChild5" presStyleCnt="0"/>
      <dgm:spPr/>
    </dgm:pt>
    <dgm:pt modelId="{313A2E09-706A-4A89-AB31-B63D366A4747}" type="pres">
      <dgm:prSet presAssocID="{1FF27C5A-1456-4AAC-9623-601BE31E0C06}" presName="Name37" presStyleLbl="parChTrans1D2" presStyleIdx="2" presStyleCnt="3"/>
      <dgm:spPr/>
    </dgm:pt>
    <dgm:pt modelId="{D74F7669-1F62-4D74-BC51-0DF789D578C7}" type="pres">
      <dgm:prSet presAssocID="{C5FAE685-C419-4050-B098-6D40FECA8987}" presName="hierRoot2" presStyleCnt="0">
        <dgm:presLayoutVars>
          <dgm:hierBranch val="init"/>
        </dgm:presLayoutVars>
      </dgm:prSet>
      <dgm:spPr/>
    </dgm:pt>
    <dgm:pt modelId="{39430DCA-AB8F-4982-9D99-CE738A34D25C}" type="pres">
      <dgm:prSet presAssocID="{C5FAE685-C419-4050-B098-6D40FECA8987}" presName="rootComposite" presStyleCnt="0"/>
      <dgm:spPr/>
    </dgm:pt>
    <dgm:pt modelId="{95AC62B6-DFFD-4056-9510-68AEFFF2E037}" type="pres">
      <dgm:prSet presAssocID="{C5FAE685-C419-4050-B098-6D40FECA8987}" presName="rootText" presStyleLbl="node2" presStyleIdx="2" presStyleCnt="3" custScaleY="188452">
        <dgm:presLayoutVars>
          <dgm:chPref val="3"/>
        </dgm:presLayoutVars>
      </dgm:prSet>
      <dgm:spPr/>
    </dgm:pt>
    <dgm:pt modelId="{F33F3A3C-FBF9-4317-8F73-3941F6B0B90A}" type="pres">
      <dgm:prSet presAssocID="{C5FAE685-C419-4050-B098-6D40FECA8987}" presName="rootConnector" presStyleLbl="node2" presStyleIdx="2" presStyleCnt="3"/>
      <dgm:spPr/>
    </dgm:pt>
    <dgm:pt modelId="{C73C48AE-A659-470A-8B4F-DD8D52FBC226}" type="pres">
      <dgm:prSet presAssocID="{C5FAE685-C419-4050-B098-6D40FECA8987}" presName="hierChild4" presStyleCnt="0"/>
      <dgm:spPr/>
    </dgm:pt>
    <dgm:pt modelId="{4C601A8C-CDB2-4FC9-8156-73A5F7B6265B}" type="pres">
      <dgm:prSet presAssocID="{C5FAE685-C419-4050-B098-6D40FECA8987}" presName="hierChild5" presStyleCnt="0"/>
      <dgm:spPr/>
    </dgm:pt>
    <dgm:pt modelId="{C1557B17-0AE9-47D9-9B68-E0ED74594132}" type="pres">
      <dgm:prSet presAssocID="{F688FBA9-3606-40BD-B6BE-94B4007371B8}" presName="hierChild3" presStyleCnt="0"/>
      <dgm:spPr/>
    </dgm:pt>
  </dgm:ptLst>
  <dgm:cxnLst>
    <dgm:cxn modelId="{8CD7EF09-C604-4F8D-AB08-2EEAFFB72E64}" type="presOf" srcId="{9D9B5B2B-79D0-4932-B259-AEA353175848}" destId="{EEB0DEC1-0A49-4001-8839-5A12CA80F4CF}" srcOrd="0" destOrd="0" presId="urn:microsoft.com/office/officeart/2005/8/layout/orgChart1"/>
    <dgm:cxn modelId="{D375B60A-7061-4944-A2DA-C108326EB6DA}" type="presOf" srcId="{F688FBA9-3606-40BD-B6BE-94B4007371B8}" destId="{FA362286-32A1-4B99-AEAD-1D006FBBC2DE}" srcOrd="0" destOrd="0" presId="urn:microsoft.com/office/officeart/2005/8/layout/orgChart1"/>
    <dgm:cxn modelId="{723C410E-DB77-4F52-B08D-89FE6D836163}" srcId="{B68FE079-2528-42C9-9C3F-48D3AEFA9BD3}" destId="{F688FBA9-3606-40BD-B6BE-94B4007371B8}" srcOrd="0" destOrd="0" parTransId="{C848C561-2532-4F56-8DC0-2938123A93C3}" sibTransId="{1C0910D5-CA8F-4709-8892-50B260A1C464}"/>
    <dgm:cxn modelId="{C30B7628-8CEE-478E-8B3D-FEEA6C488B57}" type="presOf" srcId="{F688FBA9-3606-40BD-B6BE-94B4007371B8}" destId="{A3E26D8F-09D3-443A-A5EF-0AA503DF36B8}" srcOrd="1" destOrd="0" presId="urn:microsoft.com/office/officeart/2005/8/layout/orgChart1"/>
    <dgm:cxn modelId="{D704895B-0CBB-49DB-BF96-3DEFA62601CA}" type="presOf" srcId="{8B73DA8D-7CED-4669-8AD0-1D246092FB32}" destId="{8BBC8D1D-18D9-4D98-AB7C-EB7E87979E55}" srcOrd="1" destOrd="0" presId="urn:microsoft.com/office/officeart/2005/8/layout/orgChart1"/>
    <dgm:cxn modelId="{4660065F-C695-46ED-AC71-58BADFCCE59E}" type="presOf" srcId="{C5FAE685-C419-4050-B098-6D40FECA8987}" destId="{F33F3A3C-FBF9-4317-8F73-3941F6B0B90A}" srcOrd="1" destOrd="0" presId="urn:microsoft.com/office/officeart/2005/8/layout/orgChart1"/>
    <dgm:cxn modelId="{FD999364-CC95-4592-BE2B-85AEC5918005}" type="presOf" srcId="{82C7D881-6A12-4350-A89C-A7FD3259981D}" destId="{22304282-858C-4657-9E08-642C17718407}" srcOrd="0" destOrd="0" presId="urn:microsoft.com/office/officeart/2005/8/layout/orgChart1"/>
    <dgm:cxn modelId="{E885BA6B-D02B-48A6-8087-8A3576516B8B}" type="presOf" srcId="{1FF27C5A-1456-4AAC-9623-601BE31E0C06}" destId="{313A2E09-706A-4A89-AB31-B63D366A4747}" srcOrd="0" destOrd="0" presId="urn:microsoft.com/office/officeart/2005/8/layout/orgChart1"/>
    <dgm:cxn modelId="{5E72368B-D6DB-4AB4-A6B9-7E817E3166D5}" srcId="{F688FBA9-3606-40BD-B6BE-94B4007371B8}" destId="{C5FAE685-C419-4050-B098-6D40FECA8987}" srcOrd="2" destOrd="0" parTransId="{1FF27C5A-1456-4AAC-9623-601BE31E0C06}" sibTransId="{F81ACEDC-0CFA-4823-AF4B-F6C1AF12DBDB}"/>
    <dgm:cxn modelId="{F2458A91-EFA8-49AE-8024-9D80954944C4}" type="presOf" srcId="{8B73DA8D-7CED-4669-8AD0-1D246092FB32}" destId="{255B681E-766C-4D11-9003-C8E5230BE56A}" srcOrd="0" destOrd="0" presId="urn:microsoft.com/office/officeart/2005/8/layout/orgChart1"/>
    <dgm:cxn modelId="{E07B06A0-0B4A-434E-BE50-D31DAEF37C48}" type="presOf" srcId="{B68FE079-2528-42C9-9C3F-48D3AEFA9BD3}" destId="{30D2248A-2CFB-4213-8017-5604A082C1BA}" srcOrd="0" destOrd="0" presId="urn:microsoft.com/office/officeart/2005/8/layout/orgChart1"/>
    <dgm:cxn modelId="{E01903A2-C96A-4B6B-BD2E-43644DA40B76}" type="presOf" srcId="{905436BC-6936-4B11-A4AB-12F1B7BFE5E1}" destId="{D79C4203-D14E-48CD-BB9E-E6CBA7E92B49}" srcOrd="1" destOrd="0" presId="urn:microsoft.com/office/officeart/2005/8/layout/orgChart1"/>
    <dgm:cxn modelId="{C06846C3-586D-4EED-9DA9-DD970AD5CFEB}" srcId="{F688FBA9-3606-40BD-B6BE-94B4007371B8}" destId="{8B73DA8D-7CED-4669-8AD0-1D246092FB32}" srcOrd="1" destOrd="0" parTransId="{82C7D881-6A12-4350-A89C-A7FD3259981D}" sibTransId="{D0C31889-A3C1-4EEC-8D7B-735BEF34FD27}"/>
    <dgm:cxn modelId="{B166CFCD-CBA6-43D1-85B8-CDF2B7DA9210}" type="presOf" srcId="{905436BC-6936-4B11-A4AB-12F1B7BFE5E1}" destId="{BE2204CA-BCFE-4053-8DE5-10D0E89BC1CC}" srcOrd="0" destOrd="0" presId="urn:microsoft.com/office/officeart/2005/8/layout/orgChart1"/>
    <dgm:cxn modelId="{D1E452E2-E0B5-49CA-9C1B-AC4285D26A4E}" srcId="{F688FBA9-3606-40BD-B6BE-94B4007371B8}" destId="{905436BC-6936-4B11-A4AB-12F1B7BFE5E1}" srcOrd="0" destOrd="0" parTransId="{9D9B5B2B-79D0-4932-B259-AEA353175848}" sibTransId="{B9912BDC-7782-425D-A5C9-6BF56B3CCE88}"/>
    <dgm:cxn modelId="{424072F8-FA9F-4FCB-83CC-5528703B2672}" type="presOf" srcId="{C5FAE685-C419-4050-B098-6D40FECA8987}" destId="{95AC62B6-DFFD-4056-9510-68AEFFF2E037}" srcOrd="0" destOrd="0" presId="urn:microsoft.com/office/officeart/2005/8/layout/orgChart1"/>
    <dgm:cxn modelId="{F4D76C03-D4EA-4CBA-8AF4-EFAFBD66837F}" type="presParOf" srcId="{30D2248A-2CFB-4213-8017-5604A082C1BA}" destId="{2B8F2DA0-7610-464F-9009-96345598BAC1}" srcOrd="0" destOrd="0" presId="urn:microsoft.com/office/officeart/2005/8/layout/orgChart1"/>
    <dgm:cxn modelId="{D325E6AB-2148-4D06-A0CE-424ED2F2DEF2}" type="presParOf" srcId="{2B8F2DA0-7610-464F-9009-96345598BAC1}" destId="{552423DB-5815-45C5-8B89-4EF425DCC7DC}" srcOrd="0" destOrd="0" presId="urn:microsoft.com/office/officeart/2005/8/layout/orgChart1"/>
    <dgm:cxn modelId="{6C20750D-E74D-40AF-984B-E35EB0FF0FCC}" type="presParOf" srcId="{552423DB-5815-45C5-8B89-4EF425DCC7DC}" destId="{FA362286-32A1-4B99-AEAD-1D006FBBC2DE}" srcOrd="0" destOrd="0" presId="urn:microsoft.com/office/officeart/2005/8/layout/orgChart1"/>
    <dgm:cxn modelId="{536EC72D-0158-4363-B6E4-16D07161D891}" type="presParOf" srcId="{552423DB-5815-45C5-8B89-4EF425DCC7DC}" destId="{A3E26D8F-09D3-443A-A5EF-0AA503DF36B8}" srcOrd="1" destOrd="0" presId="urn:microsoft.com/office/officeart/2005/8/layout/orgChart1"/>
    <dgm:cxn modelId="{4EC73C27-EDC8-4E23-81C6-0C3A7505D58C}" type="presParOf" srcId="{2B8F2DA0-7610-464F-9009-96345598BAC1}" destId="{2EE21498-DE7F-417C-A619-D4CEEABA518B}" srcOrd="1" destOrd="0" presId="urn:microsoft.com/office/officeart/2005/8/layout/orgChart1"/>
    <dgm:cxn modelId="{16FE48A2-3416-4034-895B-7E2061E244E6}" type="presParOf" srcId="{2EE21498-DE7F-417C-A619-D4CEEABA518B}" destId="{EEB0DEC1-0A49-4001-8839-5A12CA80F4CF}" srcOrd="0" destOrd="0" presId="urn:microsoft.com/office/officeart/2005/8/layout/orgChart1"/>
    <dgm:cxn modelId="{951343B1-24EB-4201-A1B8-2FAC4FBDC0B2}" type="presParOf" srcId="{2EE21498-DE7F-417C-A619-D4CEEABA518B}" destId="{61D23140-0B57-4400-801F-83C5A9A0D6EF}" srcOrd="1" destOrd="0" presId="urn:microsoft.com/office/officeart/2005/8/layout/orgChart1"/>
    <dgm:cxn modelId="{4E744C95-434A-4B5C-8F04-CB9F13695C9E}" type="presParOf" srcId="{61D23140-0B57-4400-801F-83C5A9A0D6EF}" destId="{5AB0A143-DA52-4746-9598-FD67AE547CF7}" srcOrd="0" destOrd="0" presId="urn:microsoft.com/office/officeart/2005/8/layout/orgChart1"/>
    <dgm:cxn modelId="{388B4A72-ECB0-4B20-B627-EB163D72D024}" type="presParOf" srcId="{5AB0A143-DA52-4746-9598-FD67AE547CF7}" destId="{BE2204CA-BCFE-4053-8DE5-10D0E89BC1CC}" srcOrd="0" destOrd="0" presId="urn:microsoft.com/office/officeart/2005/8/layout/orgChart1"/>
    <dgm:cxn modelId="{FFCA3380-A08D-4B77-87C8-F917372D6EE8}" type="presParOf" srcId="{5AB0A143-DA52-4746-9598-FD67AE547CF7}" destId="{D79C4203-D14E-48CD-BB9E-E6CBA7E92B49}" srcOrd="1" destOrd="0" presId="urn:microsoft.com/office/officeart/2005/8/layout/orgChart1"/>
    <dgm:cxn modelId="{850B6D80-C30A-42CA-B62E-A9BAF53546DC}" type="presParOf" srcId="{61D23140-0B57-4400-801F-83C5A9A0D6EF}" destId="{C0B1C4E2-6239-4A9E-BEEC-0DB7D7797EC5}" srcOrd="1" destOrd="0" presId="urn:microsoft.com/office/officeart/2005/8/layout/orgChart1"/>
    <dgm:cxn modelId="{33DCF41D-1361-4FB0-9584-914B1AB49425}" type="presParOf" srcId="{61D23140-0B57-4400-801F-83C5A9A0D6EF}" destId="{EF160ECD-50A5-4E50-9033-ECD53C629490}" srcOrd="2" destOrd="0" presId="urn:microsoft.com/office/officeart/2005/8/layout/orgChart1"/>
    <dgm:cxn modelId="{C8D866BC-2412-4A6F-A6E3-D8ECD46602D6}" type="presParOf" srcId="{2EE21498-DE7F-417C-A619-D4CEEABA518B}" destId="{22304282-858C-4657-9E08-642C17718407}" srcOrd="2" destOrd="0" presId="urn:microsoft.com/office/officeart/2005/8/layout/orgChart1"/>
    <dgm:cxn modelId="{D3A54A4A-1ABB-461B-A4B8-2B668DFE53AD}" type="presParOf" srcId="{2EE21498-DE7F-417C-A619-D4CEEABA518B}" destId="{80C8E8B9-7B87-47BC-83B0-DE8A3B59895D}" srcOrd="3" destOrd="0" presId="urn:microsoft.com/office/officeart/2005/8/layout/orgChart1"/>
    <dgm:cxn modelId="{66C429B3-C235-4AC7-A2BA-BCF29D03BFC1}" type="presParOf" srcId="{80C8E8B9-7B87-47BC-83B0-DE8A3B59895D}" destId="{F2AC0823-5418-4B6E-8B32-4F53C720C0C4}" srcOrd="0" destOrd="0" presId="urn:microsoft.com/office/officeart/2005/8/layout/orgChart1"/>
    <dgm:cxn modelId="{0E984AA8-EC46-4BF5-ADFB-D6540CF968C0}" type="presParOf" srcId="{F2AC0823-5418-4B6E-8B32-4F53C720C0C4}" destId="{255B681E-766C-4D11-9003-C8E5230BE56A}" srcOrd="0" destOrd="0" presId="urn:microsoft.com/office/officeart/2005/8/layout/orgChart1"/>
    <dgm:cxn modelId="{935A446C-1720-4B40-B88C-456DCCEB0114}" type="presParOf" srcId="{F2AC0823-5418-4B6E-8B32-4F53C720C0C4}" destId="{8BBC8D1D-18D9-4D98-AB7C-EB7E87979E55}" srcOrd="1" destOrd="0" presId="urn:microsoft.com/office/officeart/2005/8/layout/orgChart1"/>
    <dgm:cxn modelId="{F5EAAB73-DCAC-40D9-B780-127F16228BFF}" type="presParOf" srcId="{80C8E8B9-7B87-47BC-83B0-DE8A3B59895D}" destId="{EB809D8A-F8F3-4C85-B6C0-562FAA05EAA1}" srcOrd="1" destOrd="0" presId="urn:microsoft.com/office/officeart/2005/8/layout/orgChart1"/>
    <dgm:cxn modelId="{BB6CE30C-0788-45B7-8CEE-AE12FC65EEC2}" type="presParOf" srcId="{80C8E8B9-7B87-47BC-83B0-DE8A3B59895D}" destId="{6115F101-F97B-4179-8ADF-D951783B8FE7}" srcOrd="2" destOrd="0" presId="urn:microsoft.com/office/officeart/2005/8/layout/orgChart1"/>
    <dgm:cxn modelId="{B54B3374-3ED6-426A-B464-6B585A9DC59F}" type="presParOf" srcId="{2EE21498-DE7F-417C-A619-D4CEEABA518B}" destId="{313A2E09-706A-4A89-AB31-B63D366A4747}" srcOrd="4" destOrd="0" presId="urn:microsoft.com/office/officeart/2005/8/layout/orgChart1"/>
    <dgm:cxn modelId="{7FBE3540-7097-4B49-AB2C-B30C105771E1}" type="presParOf" srcId="{2EE21498-DE7F-417C-A619-D4CEEABA518B}" destId="{D74F7669-1F62-4D74-BC51-0DF789D578C7}" srcOrd="5" destOrd="0" presId="urn:microsoft.com/office/officeart/2005/8/layout/orgChart1"/>
    <dgm:cxn modelId="{659D3AFC-B3B2-46DB-816B-B35C607CD2D5}" type="presParOf" srcId="{D74F7669-1F62-4D74-BC51-0DF789D578C7}" destId="{39430DCA-AB8F-4982-9D99-CE738A34D25C}" srcOrd="0" destOrd="0" presId="urn:microsoft.com/office/officeart/2005/8/layout/orgChart1"/>
    <dgm:cxn modelId="{46DFD66F-04AD-450B-BAF5-604F163EDA17}" type="presParOf" srcId="{39430DCA-AB8F-4982-9D99-CE738A34D25C}" destId="{95AC62B6-DFFD-4056-9510-68AEFFF2E037}" srcOrd="0" destOrd="0" presId="urn:microsoft.com/office/officeart/2005/8/layout/orgChart1"/>
    <dgm:cxn modelId="{F4BC93C4-5A22-4D8A-8586-1C589CF05E38}" type="presParOf" srcId="{39430DCA-AB8F-4982-9D99-CE738A34D25C}" destId="{F33F3A3C-FBF9-4317-8F73-3941F6B0B90A}" srcOrd="1" destOrd="0" presId="urn:microsoft.com/office/officeart/2005/8/layout/orgChart1"/>
    <dgm:cxn modelId="{208AD04A-CC54-4320-B722-841BAC1FF863}" type="presParOf" srcId="{D74F7669-1F62-4D74-BC51-0DF789D578C7}" destId="{C73C48AE-A659-470A-8B4F-DD8D52FBC226}" srcOrd="1" destOrd="0" presId="urn:microsoft.com/office/officeart/2005/8/layout/orgChart1"/>
    <dgm:cxn modelId="{CC9BFB7E-273F-4462-9714-2C7B354E7D26}" type="presParOf" srcId="{D74F7669-1F62-4D74-BC51-0DF789D578C7}" destId="{4C601A8C-CDB2-4FC9-8156-73A5F7B6265B}" srcOrd="2" destOrd="0" presId="urn:microsoft.com/office/officeart/2005/8/layout/orgChart1"/>
    <dgm:cxn modelId="{1D0D835E-3978-451C-B264-969E05E70918}" type="presParOf" srcId="{2B8F2DA0-7610-464F-9009-96345598BAC1}" destId="{C1557B17-0AE9-47D9-9B68-E0ED745941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1DB601-5FF4-4D29-AFA3-26FBC8927CD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0EFD178-9C2A-48E0-9CEF-76046D4CBBD5}">
      <dgm:prSet phldrT="[Text]"/>
      <dgm:spPr/>
      <dgm:t>
        <a:bodyPr/>
        <a:lstStyle/>
        <a:p>
          <a:r>
            <a:rPr lang="en-IN" b="1" dirty="0"/>
            <a:t>Sectors of the economy</a:t>
          </a:r>
        </a:p>
      </dgm:t>
    </dgm:pt>
    <dgm:pt modelId="{0FDD1818-0590-492D-8FAB-37D311597D90}" type="parTrans" cxnId="{BF5375FA-6CAF-4F0D-91B1-8C7CB3ABB4B9}">
      <dgm:prSet/>
      <dgm:spPr/>
      <dgm:t>
        <a:bodyPr/>
        <a:lstStyle/>
        <a:p>
          <a:endParaRPr lang="en-IN"/>
        </a:p>
      </dgm:t>
    </dgm:pt>
    <dgm:pt modelId="{A4627E9C-73AE-4C77-AD52-DF66C7E96055}" type="sibTrans" cxnId="{BF5375FA-6CAF-4F0D-91B1-8C7CB3ABB4B9}">
      <dgm:prSet/>
      <dgm:spPr/>
      <dgm:t>
        <a:bodyPr/>
        <a:lstStyle/>
        <a:p>
          <a:endParaRPr lang="en-IN"/>
        </a:p>
      </dgm:t>
    </dgm:pt>
    <dgm:pt modelId="{4E34D122-B9B4-4F06-9A5E-47A55CA25BC9}">
      <dgm:prSet phldrT="[Text]"/>
      <dgm:spPr/>
      <dgm:t>
        <a:bodyPr/>
        <a:lstStyle/>
        <a:p>
          <a:r>
            <a:rPr lang="en-IN" b="1" dirty="0"/>
            <a:t>Public</a:t>
          </a:r>
          <a:r>
            <a:rPr lang="en-IN" dirty="0"/>
            <a:t>- state or government sector of the economy</a:t>
          </a:r>
        </a:p>
      </dgm:t>
    </dgm:pt>
    <dgm:pt modelId="{A5FD6259-006D-4EB7-88A4-BE66A09AB197}" type="parTrans" cxnId="{5FB5A223-65F4-4381-A82E-8AF7AFECA743}">
      <dgm:prSet/>
      <dgm:spPr/>
      <dgm:t>
        <a:bodyPr/>
        <a:lstStyle/>
        <a:p>
          <a:endParaRPr lang="en-IN"/>
        </a:p>
      </dgm:t>
    </dgm:pt>
    <dgm:pt modelId="{682524AF-DFA4-420B-9D33-15D80803393B}" type="sibTrans" cxnId="{5FB5A223-65F4-4381-A82E-8AF7AFECA743}">
      <dgm:prSet/>
      <dgm:spPr/>
      <dgm:t>
        <a:bodyPr/>
        <a:lstStyle/>
        <a:p>
          <a:endParaRPr lang="en-IN"/>
        </a:p>
      </dgm:t>
    </dgm:pt>
    <dgm:pt modelId="{63F17DCD-EDF9-4C7D-ABB5-3310BF5825F9}">
      <dgm:prSet phldrT="[Text]"/>
      <dgm:spPr/>
      <dgm:t>
        <a:bodyPr/>
        <a:lstStyle/>
        <a:p>
          <a:r>
            <a:rPr lang="en-IN" b="1" dirty="0"/>
            <a:t>Private</a:t>
          </a:r>
          <a:r>
            <a:rPr lang="en-IN" dirty="0"/>
            <a:t>- owned by private individuals, companies and charities</a:t>
          </a:r>
        </a:p>
      </dgm:t>
    </dgm:pt>
    <dgm:pt modelId="{552F6748-31BC-4389-A359-E52B500E088A}" type="parTrans" cxnId="{A77EBF32-40DB-4B31-AD29-D6A3A19FE162}">
      <dgm:prSet/>
      <dgm:spPr/>
      <dgm:t>
        <a:bodyPr/>
        <a:lstStyle/>
        <a:p>
          <a:endParaRPr lang="en-IN"/>
        </a:p>
      </dgm:t>
    </dgm:pt>
    <dgm:pt modelId="{7F28032D-6743-4A0B-8BD0-26A120A1705B}" type="sibTrans" cxnId="{A77EBF32-40DB-4B31-AD29-D6A3A19FE162}">
      <dgm:prSet/>
      <dgm:spPr/>
      <dgm:t>
        <a:bodyPr/>
        <a:lstStyle/>
        <a:p>
          <a:endParaRPr lang="en-IN"/>
        </a:p>
      </dgm:t>
    </dgm:pt>
    <dgm:pt modelId="{9E1D71CC-C234-4069-B637-E1C01CC141F7}" type="pres">
      <dgm:prSet presAssocID="{221DB601-5FF4-4D29-AFA3-26FBC8927C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6CC706-B985-40DA-A9BB-6746B5C11A88}" type="pres">
      <dgm:prSet presAssocID="{70EFD178-9C2A-48E0-9CEF-76046D4CBBD5}" presName="hierRoot1" presStyleCnt="0">
        <dgm:presLayoutVars>
          <dgm:hierBranch val="init"/>
        </dgm:presLayoutVars>
      </dgm:prSet>
      <dgm:spPr/>
    </dgm:pt>
    <dgm:pt modelId="{EDFC49A2-CB88-468D-A4A6-AF0B0A508DB0}" type="pres">
      <dgm:prSet presAssocID="{70EFD178-9C2A-48E0-9CEF-76046D4CBBD5}" presName="rootComposite1" presStyleCnt="0"/>
      <dgm:spPr/>
    </dgm:pt>
    <dgm:pt modelId="{CCF8A282-30A7-4B22-A719-583083DC3C7A}" type="pres">
      <dgm:prSet presAssocID="{70EFD178-9C2A-48E0-9CEF-76046D4CBBD5}" presName="rootText1" presStyleLbl="node0" presStyleIdx="0" presStyleCnt="1">
        <dgm:presLayoutVars>
          <dgm:chPref val="3"/>
        </dgm:presLayoutVars>
      </dgm:prSet>
      <dgm:spPr/>
    </dgm:pt>
    <dgm:pt modelId="{5569977B-EF3E-4AB7-BE42-AB3700EF0CF5}" type="pres">
      <dgm:prSet presAssocID="{70EFD178-9C2A-48E0-9CEF-76046D4CBBD5}" presName="rootConnector1" presStyleLbl="node1" presStyleIdx="0" presStyleCnt="0"/>
      <dgm:spPr/>
    </dgm:pt>
    <dgm:pt modelId="{A14BDC56-10F4-4789-A686-FEF26B0E902B}" type="pres">
      <dgm:prSet presAssocID="{70EFD178-9C2A-48E0-9CEF-76046D4CBBD5}" presName="hierChild2" presStyleCnt="0"/>
      <dgm:spPr/>
    </dgm:pt>
    <dgm:pt modelId="{FFA2D4E4-8DDE-4EE1-B590-F438875E7AFC}" type="pres">
      <dgm:prSet presAssocID="{A5FD6259-006D-4EB7-88A4-BE66A09AB197}" presName="Name37" presStyleLbl="parChTrans1D2" presStyleIdx="0" presStyleCnt="2"/>
      <dgm:spPr/>
    </dgm:pt>
    <dgm:pt modelId="{5658162A-BC13-409A-9183-0400282F3357}" type="pres">
      <dgm:prSet presAssocID="{4E34D122-B9B4-4F06-9A5E-47A55CA25BC9}" presName="hierRoot2" presStyleCnt="0">
        <dgm:presLayoutVars>
          <dgm:hierBranch val="init"/>
        </dgm:presLayoutVars>
      </dgm:prSet>
      <dgm:spPr/>
    </dgm:pt>
    <dgm:pt modelId="{51A39574-90D8-4E23-AA87-75D600413D00}" type="pres">
      <dgm:prSet presAssocID="{4E34D122-B9B4-4F06-9A5E-47A55CA25BC9}" presName="rootComposite" presStyleCnt="0"/>
      <dgm:spPr/>
    </dgm:pt>
    <dgm:pt modelId="{A80D64AE-37CF-456F-8192-EF90032BF33A}" type="pres">
      <dgm:prSet presAssocID="{4E34D122-B9B4-4F06-9A5E-47A55CA25BC9}" presName="rootText" presStyleLbl="node2" presStyleIdx="0" presStyleCnt="2">
        <dgm:presLayoutVars>
          <dgm:chPref val="3"/>
        </dgm:presLayoutVars>
      </dgm:prSet>
      <dgm:spPr/>
    </dgm:pt>
    <dgm:pt modelId="{8ECA0CD3-B665-4361-9CBA-AC8439CFC8B9}" type="pres">
      <dgm:prSet presAssocID="{4E34D122-B9B4-4F06-9A5E-47A55CA25BC9}" presName="rootConnector" presStyleLbl="node2" presStyleIdx="0" presStyleCnt="2"/>
      <dgm:spPr/>
    </dgm:pt>
    <dgm:pt modelId="{FD0CCD3B-8E16-4761-9358-8E093EAFF167}" type="pres">
      <dgm:prSet presAssocID="{4E34D122-B9B4-4F06-9A5E-47A55CA25BC9}" presName="hierChild4" presStyleCnt="0"/>
      <dgm:spPr/>
    </dgm:pt>
    <dgm:pt modelId="{DE470690-3971-4082-89F3-A50E25532ECF}" type="pres">
      <dgm:prSet presAssocID="{4E34D122-B9B4-4F06-9A5E-47A55CA25BC9}" presName="hierChild5" presStyleCnt="0"/>
      <dgm:spPr/>
    </dgm:pt>
    <dgm:pt modelId="{FA372E09-9660-4E09-BA29-64B84F26B330}" type="pres">
      <dgm:prSet presAssocID="{552F6748-31BC-4389-A359-E52B500E088A}" presName="Name37" presStyleLbl="parChTrans1D2" presStyleIdx="1" presStyleCnt="2"/>
      <dgm:spPr/>
    </dgm:pt>
    <dgm:pt modelId="{BE368B3D-3B5F-4891-A873-4497B9F6BC66}" type="pres">
      <dgm:prSet presAssocID="{63F17DCD-EDF9-4C7D-ABB5-3310BF5825F9}" presName="hierRoot2" presStyleCnt="0">
        <dgm:presLayoutVars>
          <dgm:hierBranch val="init"/>
        </dgm:presLayoutVars>
      </dgm:prSet>
      <dgm:spPr/>
    </dgm:pt>
    <dgm:pt modelId="{20E256A8-168D-4608-8D6B-526D1FAEA75B}" type="pres">
      <dgm:prSet presAssocID="{63F17DCD-EDF9-4C7D-ABB5-3310BF5825F9}" presName="rootComposite" presStyleCnt="0"/>
      <dgm:spPr/>
    </dgm:pt>
    <dgm:pt modelId="{1D46060F-2562-44D7-B6E5-FCA24CD07E87}" type="pres">
      <dgm:prSet presAssocID="{63F17DCD-EDF9-4C7D-ABB5-3310BF5825F9}" presName="rootText" presStyleLbl="node2" presStyleIdx="1" presStyleCnt="2">
        <dgm:presLayoutVars>
          <dgm:chPref val="3"/>
        </dgm:presLayoutVars>
      </dgm:prSet>
      <dgm:spPr/>
    </dgm:pt>
    <dgm:pt modelId="{AAFFE31B-E262-4746-ACBA-F37D2C7A09D2}" type="pres">
      <dgm:prSet presAssocID="{63F17DCD-EDF9-4C7D-ABB5-3310BF5825F9}" presName="rootConnector" presStyleLbl="node2" presStyleIdx="1" presStyleCnt="2"/>
      <dgm:spPr/>
    </dgm:pt>
    <dgm:pt modelId="{EB58D2F7-73FF-4D44-A84D-82950618D09D}" type="pres">
      <dgm:prSet presAssocID="{63F17DCD-EDF9-4C7D-ABB5-3310BF5825F9}" presName="hierChild4" presStyleCnt="0"/>
      <dgm:spPr/>
    </dgm:pt>
    <dgm:pt modelId="{61367F9F-805A-4E4E-B341-35EFBBF4B961}" type="pres">
      <dgm:prSet presAssocID="{63F17DCD-EDF9-4C7D-ABB5-3310BF5825F9}" presName="hierChild5" presStyleCnt="0"/>
      <dgm:spPr/>
    </dgm:pt>
    <dgm:pt modelId="{AD3890F3-DDFF-4046-8B01-9BEC06F6061F}" type="pres">
      <dgm:prSet presAssocID="{70EFD178-9C2A-48E0-9CEF-76046D4CBBD5}" presName="hierChild3" presStyleCnt="0"/>
      <dgm:spPr/>
    </dgm:pt>
  </dgm:ptLst>
  <dgm:cxnLst>
    <dgm:cxn modelId="{B7676409-AD81-4B73-AF6E-869324F2E598}" type="presOf" srcId="{A5FD6259-006D-4EB7-88A4-BE66A09AB197}" destId="{FFA2D4E4-8DDE-4EE1-B590-F438875E7AFC}" srcOrd="0" destOrd="0" presId="urn:microsoft.com/office/officeart/2005/8/layout/orgChart1"/>
    <dgm:cxn modelId="{5FB5A223-65F4-4381-A82E-8AF7AFECA743}" srcId="{70EFD178-9C2A-48E0-9CEF-76046D4CBBD5}" destId="{4E34D122-B9B4-4F06-9A5E-47A55CA25BC9}" srcOrd="0" destOrd="0" parTransId="{A5FD6259-006D-4EB7-88A4-BE66A09AB197}" sibTransId="{682524AF-DFA4-420B-9D33-15D80803393B}"/>
    <dgm:cxn modelId="{A77EBF32-40DB-4B31-AD29-D6A3A19FE162}" srcId="{70EFD178-9C2A-48E0-9CEF-76046D4CBBD5}" destId="{63F17DCD-EDF9-4C7D-ABB5-3310BF5825F9}" srcOrd="1" destOrd="0" parTransId="{552F6748-31BC-4389-A359-E52B500E088A}" sibTransId="{7F28032D-6743-4A0B-8BD0-26A120A1705B}"/>
    <dgm:cxn modelId="{B4939E5C-E606-4C67-840F-D7BA47BB4665}" type="presOf" srcId="{70EFD178-9C2A-48E0-9CEF-76046D4CBBD5}" destId="{CCF8A282-30A7-4B22-A719-583083DC3C7A}" srcOrd="0" destOrd="0" presId="urn:microsoft.com/office/officeart/2005/8/layout/orgChart1"/>
    <dgm:cxn modelId="{096BE762-8730-4BB1-9C52-5B826E95CBC2}" type="presOf" srcId="{63F17DCD-EDF9-4C7D-ABB5-3310BF5825F9}" destId="{AAFFE31B-E262-4746-ACBA-F37D2C7A09D2}" srcOrd="1" destOrd="0" presId="urn:microsoft.com/office/officeart/2005/8/layout/orgChart1"/>
    <dgm:cxn modelId="{19F5F981-18DC-4D8A-A847-2B52A78FBCDD}" type="presOf" srcId="{221DB601-5FF4-4D29-AFA3-26FBC8927CDC}" destId="{9E1D71CC-C234-4069-B637-E1C01CC141F7}" srcOrd="0" destOrd="0" presId="urn:microsoft.com/office/officeart/2005/8/layout/orgChart1"/>
    <dgm:cxn modelId="{53AB5C98-0430-498C-B596-86AD7046202B}" type="presOf" srcId="{63F17DCD-EDF9-4C7D-ABB5-3310BF5825F9}" destId="{1D46060F-2562-44D7-B6E5-FCA24CD07E87}" srcOrd="0" destOrd="0" presId="urn:microsoft.com/office/officeart/2005/8/layout/orgChart1"/>
    <dgm:cxn modelId="{7A6067A7-6DE4-409B-8936-0F0A35272D28}" type="presOf" srcId="{4E34D122-B9B4-4F06-9A5E-47A55CA25BC9}" destId="{8ECA0CD3-B665-4361-9CBA-AC8439CFC8B9}" srcOrd="1" destOrd="0" presId="urn:microsoft.com/office/officeart/2005/8/layout/orgChart1"/>
    <dgm:cxn modelId="{D22787AB-AA6F-4082-96E3-E48956A704C9}" type="presOf" srcId="{552F6748-31BC-4389-A359-E52B500E088A}" destId="{FA372E09-9660-4E09-BA29-64B84F26B330}" srcOrd="0" destOrd="0" presId="urn:microsoft.com/office/officeart/2005/8/layout/orgChart1"/>
    <dgm:cxn modelId="{14869BF2-6D2F-4112-A0E1-895E657AC969}" type="presOf" srcId="{70EFD178-9C2A-48E0-9CEF-76046D4CBBD5}" destId="{5569977B-EF3E-4AB7-BE42-AB3700EF0CF5}" srcOrd="1" destOrd="0" presId="urn:microsoft.com/office/officeart/2005/8/layout/orgChart1"/>
    <dgm:cxn modelId="{17CAC7F3-AC55-490A-9F70-9921FBD9F07A}" type="presOf" srcId="{4E34D122-B9B4-4F06-9A5E-47A55CA25BC9}" destId="{A80D64AE-37CF-456F-8192-EF90032BF33A}" srcOrd="0" destOrd="0" presId="urn:microsoft.com/office/officeart/2005/8/layout/orgChart1"/>
    <dgm:cxn modelId="{BF5375FA-6CAF-4F0D-91B1-8C7CB3ABB4B9}" srcId="{221DB601-5FF4-4D29-AFA3-26FBC8927CDC}" destId="{70EFD178-9C2A-48E0-9CEF-76046D4CBBD5}" srcOrd="0" destOrd="0" parTransId="{0FDD1818-0590-492D-8FAB-37D311597D90}" sibTransId="{A4627E9C-73AE-4C77-AD52-DF66C7E96055}"/>
    <dgm:cxn modelId="{52EB40C3-06B4-4456-8648-DAD9C541B709}" type="presParOf" srcId="{9E1D71CC-C234-4069-B637-E1C01CC141F7}" destId="{B66CC706-B985-40DA-A9BB-6746B5C11A88}" srcOrd="0" destOrd="0" presId="urn:microsoft.com/office/officeart/2005/8/layout/orgChart1"/>
    <dgm:cxn modelId="{DAC5DDF9-2596-40DF-80D8-A563831489C1}" type="presParOf" srcId="{B66CC706-B985-40DA-A9BB-6746B5C11A88}" destId="{EDFC49A2-CB88-468D-A4A6-AF0B0A508DB0}" srcOrd="0" destOrd="0" presId="urn:microsoft.com/office/officeart/2005/8/layout/orgChart1"/>
    <dgm:cxn modelId="{28CE5990-EBF4-4843-A4DF-8C31BBBB8A03}" type="presParOf" srcId="{EDFC49A2-CB88-468D-A4A6-AF0B0A508DB0}" destId="{CCF8A282-30A7-4B22-A719-583083DC3C7A}" srcOrd="0" destOrd="0" presId="urn:microsoft.com/office/officeart/2005/8/layout/orgChart1"/>
    <dgm:cxn modelId="{3F07BAEA-60CE-4C3A-A981-488CD1D31DE9}" type="presParOf" srcId="{EDFC49A2-CB88-468D-A4A6-AF0B0A508DB0}" destId="{5569977B-EF3E-4AB7-BE42-AB3700EF0CF5}" srcOrd="1" destOrd="0" presId="urn:microsoft.com/office/officeart/2005/8/layout/orgChart1"/>
    <dgm:cxn modelId="{36F86AD2-F895-4466-B484-FD4B54EAAA3B}" type="presParOf" srcId="{B66CC706-B985-40DA-A9BB-6746B5C11A88}" destId="{A14BDC56-10F4-4789-A686-FEF26B0E902B}" srcOrd="1" destOrd="0" presId="urn:microsoft.com/office/officeart/2005/8/layout/orgChart1"/>
    <dgm:cxn modelId="{EE5FF82B-5E93-41AA-8CDE-C55941814699}" type="presParOf" srcId="{A14BDC56-10F4-4789-A686-FEF26B0E902B}" destId="{FFA2D4E4-8DDE-4EE1-B590-F438875E7AFC}" srcOrd="0" destOrd="0" presId="urn:microsoft.com/office/officeart/2005/8/layout/orgChart1"/>
    <dgm:cxn modelId="{318AD620-F1BC-4455-A0AB-232F449D93D0}" type="presParOf" srcId="{A14BDC56-10F4-4789-A686-FEF26B0E902B}" destId="{5658162A-BC13-409A-9183-0400282F3357}" srcOrd="1" destOrd="0" presId="urn:microsoft.com/office/officeart/2005/8/layout/orgChart1"/>
    <dgm:cxn modelId="{F45D2502-4C28-490F-A06C-95D7A7D31980}" type="presParOf" srcId="{5658162A-BC13-409A-9183-0400282F3357}" destId="{51A39574-90D8-4E23-AA87-75D600413D00}" srcOrd="0" destOrd="0" presId="urn:microsoft.com/office/officeart/2005/8/layout/orgChart1"/>
    <dgm:cxn modelId="{6A11F919-CF37-439D-A9C1-560B55A26942}" type="presParOf" srcId="{51A39574-90D8-4E23-AA87-75D600413D00}" destId="{A80D64AE-37CF-456F-8192-EF90032BF33A}" srcOrd="0" destOrd="0" presId="urn:microsoft.com/office/officeart/2005/8/layout/orgChart1"/>
    <dgm:cxn modelId="{C0C4DA89-18E3-4079-992A-AAF39E992ECA}" type="presParOf" srcId="{51A39574-90D8-4E23-AA87-75D600413D00}" destId="{8ECA0CD3-B665-4361-9CBA-AC8439CFC8B9}" srcOrd="1" destOrd="0" presId="urn:microsoft.com/office/officeart/2005/8/layout/orgChart1"/>
    <dgm:cxn modelId="{A127A2A3-96AD-451D-AEA2-50B445CD3141}" type="presParOf" srcId="{5658162A-BC13-409A-9183-0400282F3357}" destId="{FD0CCD3B-8E16-4761-9358-8E093EAFF167}" srcOrd="1" destOrd="0" presId="urn:microsoft.com/office/officeart/2005/8/layout/orgChart1"/>
    <dgm:cxn modelId="{65D98D31-7BEB-445C-8D07-EE956F0EAB66}" type="presParOf" srcId="{5658162A-BC13-409A-9183-0400282F3357}" destId="{DE470690-3971-4082-89F3-A50E25532ECF}" srcOrd="2" destOrd="0" presId="urn:microsoft.com/office/officeart/2005/8/layout/orgChart1"/>
    <dgm:cxn modelId="{E5805514-8845-4095-A03A-AD8E660D14B1}" type="presParOf" srcId="{A14BDC56-10F4-4789-A686-FEF26B0E902B}" destId="{FA372E09-9660-4E09-BA29-64B84F26B330}" srcOrd="2" destOrd="0" presId="urn:microsoft.com/office/officeart/2005/8/layout/orgChart1"/>
    <dgm:cxn modelId="{C251C10A-D4BF-430B-8D92-F36886663C9B}" type="presParOf" srcId="{A14BDC56-10F4-4789-A686-FEF26B0E902B}" destId="{BE368B3D-3B5F-4891-A873-4497B9F6BC66}" srcOrd="3" destOrd="0" presId="urn:microsoft.com/office/officeart/2005/8/layout/orgChart1"/>
    <dgm:cxn modelId="{3DE89E90-9465-4C3B-987B-FFF515466F8D}" type="presParOf" srcId="{BE368B3D-3B5F-4891-A873-4497B9F6BC66}" destId="{20E256A8-168D-4608-8D6B-526D1FAEA75B}" srcOrd="0" destOrd="0" presId="urn:microsoft.com/office/officeart/2005/8/layout/orgChart1"/>
    <dgm:cxn modelId="{094F8032-A560-4E28-BC66-772997E39D7D}" type="presParOf" srcId="{20E256A8-168D-4608-8D6B-526D1FAEA75B}" destId="{1D46060F-2562-44D7-B6E5-FCA24CD07E87}" srcOrd="0" destOrd="0" presId="urn:microsoft.com/office/officeart/2005/8/layout/orgChart1"/>
    <dgm:cxn modelId="{B1A3B397-28DB-4272-BB28-BB900A94F0C5}" type="presParOf" srcId="{20E256A8-168D-4608-8D6B-526D1FAEA75B}" destId="{AAFFE31B-E262-4746-ACBA-F37D2C7A09D2}" srcOrd="1" destOrd="0" presId="urn:microsoft.com/office/officeart/2005/8/layout/orgChart1"/>
    <dgm:cxn modelId="{4DEAC146-ECB7-470A-80A9-CF19A6206A61}" type="presParOf" srcId="{BE368B3D-3B5F-4891-A873-4497B9F6BC66}" destId="{EB58D2F7-73FF-4D44-A84D-82950618D09D}" srcOrd="1" destOrd="0" presId="urn:microsoft.com/office/officeart/2005/8/layout/orgChart1"/>
    <dgm:cxn modelId="{7BCED1C7-AA02-40DD-A867-40CD91F1D258}" type="presParOf" srcId="{BE368B3D-3B5F-4891-A873-4497B9F6BC66}" destId="{61367F9F-805A-4E4E-B341-35EFBBF4B961}" srcOrd="2" destOrd="0" presId="urn:microsoft.com/office/officeart/2005/8/layout/orgChart1"/>
    <dgm:cxn modelId="{15F0A414-D0D7-4A42-8403-B0522DB2699E}" type="presParOf" srcId="{B66CC706-B985-40DA-A9BB-6746B5C11A88}" destId="{AD3890F3-DDFF-4046-8B01-9BEC06F606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256090-FE27-430C-8063-42B8004FDB1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391DEB7-27BA-40DB-BC41-17D40A360CC2}">
      <dgm:prSet phldrT="[Text]"/>
      <dgm:spPr/>
      <dgm:t>
        <a:bodyPr/>
        <a:lstStyle/>
        <a:p>
          <a:r>
            <a:rPr lang="en-IN" dirty="0"/>
            <a:t>Types of Market</a:t>
          </a:r>
        </a:p>
      </dgm:t>
    </dgm:pt>
    <dgm:pt modelId="{25E4B229-948E-4B49-8F23-AC3E83A4A236}" type="parTrans" cxnId="{14B6AF1E-C411-4D5C-9801-4E946FDB24AF}">
      <dgm:prSet/>
      <dgm:spPr/>
      <dgm:t>
        <a:bodyPr/>
        <a:lstStyle/>
        <a:p>
          <a:endParaRPr lang="en-IN"/>
        </a:p>
      </dgm:t>
    </dgm:pt>
    <dgm:pt modelId="{14EF26B6-302B-4105-ACE4-F0FB9D82D512}" type="sibTrans" cxnId="{14B6AF1E-C411-4D5C-9801-4E946FDB24AF}">
      <dgm:prSet/>
      <dgm:spPr/>
      <dgm:t>
        <a:bodyPr/>
        <a:lstStyle/>
        <a:p>
          <a:endParaRPr lang="en-IN"/>
        </a:p>
      </dgm:t>
    </dgm:pt>
    <dgm:pt modelId="{DB162ECB-1457-4B8D-9AC1-CFFF9594EDBE}">
      <dgm:prSet phldrT="[Text]"/>
      <dgm:spPr/>
      <dgm:t>
        <a:bodyPr/>
        <a:lstStyle/>
        <a:p>
          <a:r>
            <a:rPr lang="en-IN" dirty="0"/>
            <a:t>International</a:t>
          </a:r>
        </a:p>
      </dgm:t>
    </dgm:pt>
    <dgm:pt modelId="{CEF3A448-6D7E-40A2-8C95-DF491980ECC8}" type="parTrans" cxnId="{51006454-02F0-4E6C-8A28-73224C7B1CED}">
      <dgm:prSet/>
      <dgm:spPr/>
      <dgm:t>
        <a:bodyPr/>
        <a:lstStyle/>
        <a:p>
          <a:endParaRPr lang="en-IN"/>
        </a:p>
      </dgm:t>
    </dgm:pt>
    <dgm:pt modelId="{F317DD8C-09CA-4BD0-ACC0-BCCD75F56031}" type="sibTrans" cxnId="{51006454-02F0-4E6C-8A28-73224C7B1CED}">
      <dgm:prSet/>
      <dgm:spPr/>
      <dgm:t>
        <a:bodyPr/>
        <a:lstStyle/>
        <a:p>
          <a:endParaRPr lang="en-IN"/>
        </a:p>
      </dgm:t>
    </dgm:pt>
    <dgm:pt modelId="{DDA25CCA-F1B1-4724-AFAA-55120E047CA5}">
      <dgm:prSet phldrT="[Text]"/>
      <dgm:spPr/>
      <dgm:t>
        <a:bodyPr/>
        <a:lstStyle/>
        <a:p>
          <a:r>
            <a:rPr lang="en-IN" dirty="0"/>
            <a:t>National </a:t>
          </a:r>
        </a:p>
      </dgm:t>
    </dgm:pt>
    <dgm:pt modelId="{69568289-82C8-4FDE-ABAC-B532FE0F05AD}" type="parTrans" cxnId="{DA1756A6-799A-42B8-85C2-D6192FCFBDFE}">
      <dgm:prSet/>
      <dgm:spPr/>
      <dgm:t>
        <a:bodyPr/>
        <a:lstStyle/>
        <a:p>
          <a:endParaRPr lang="en-IN"/>
        </a:p>
      </dgm:t>
    </dgm:pt>
    <dgm:pt modelId="{2A2AB0B9-A831-4D09-A181-47B2812C588E}" type="sibTrans" cxnId="{DA1756A6-799A-42B8-85C2-D6192FCFBDFE}">
      <dgm:prSet/>
      <dgm:spPr/>
      <dgm:t>
        <a:bodyPr/>
        <a:lstStyle/>
        <a:p>
          <a:endParaRPr lang="en-IN"/>
        </a:p>
      </dgm:t>
    </dgm:pt>
    <dgm:pt modelId="{9EABE439-B62A-4D15-AD35-91B7334A61CC}">
      <dgm:prSet phldrT="[Text]"/>
      <dgm:spPr/>
      <dgm:t>
        <a:bodyPr/>
        <a:lstStyle/>
        <a:p>
          <a:r>
            <a:rPr lang="en-IN" dirty="0"/>
            <a:t>Local or Regional</a:t>
          </a:r>
        </a:p>
      </dgm:t>
    </dgm:pt>
    <dgm:pt modelId="{34CD47F1-6EB9-47B7-AFCA-759BC7D27FB6}" type="parTrans" cxnId="{54779C76-DA36-4429-B1EC-5682928D184C}">
      <dgm:prSet/>
      <dgm:spPr/>
      <dgm:t>
        <a:bodyPr/>
        <a:lstStyle/>
        <a:p>
          <a:endParaRPr lang="en-IN"/>
        </a:p>
      </dgm:t>
    </dgm:pt>
    <dgm:pt modelId="{16F3BF25-D07D-40FB-AD63-6E2481FB4962}" type="sibTrans" cxnId="{54779C76-DA36-4429-B1EC-5682928D184C}">
      <dgm:prSet/>
      <dgm:spPr/>
      <dgm:t>
        <a:bodyPr/>
        <a:lstStyle/>
        <a:p>
          <a:endParaRPr lang="en-IN"/>
        </a:p>
      </dgm:t>
    </dgm:pt>
    <dgm:pt modelId="{797FBAA9-85D3-4A35-9800-BE396753016E}" type="pres">
      <dgm:prSet presAssocID="{9C256090-FE27-430C-8063-42B8004FDB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EF6DFB5-70CD-40B9-9EE3-2942A8F6098E}" type="pres">
      <dgm:prSet presAssocID="{8391DEB7-27BA-40DB-BC41-17D40A360CC2}" presName="hierRoot1" presStyleCnt="0">
        <dgm:presLayoutVars>
          <dgm:hierBranch val="init"/>
        </dgm:presLayoutVars>
      </dgm:prSet>
      <dgm:spPr/>
    </dgm:pt>
    <dgm:pt modelId="{CE6A2785-0564-4309-A9C9-677259435022}" type="pres">
      <dgm:prSet presAssocID="{8391DEB7-27BA-40DB-BC41-17D40A360CC2}" presName="rootComposite1" presStyleCnt="0"/>
      <dgm:spPr/>
    </dgm:pt>
    <dgm:pt modelId="{CFFBC3F9-40FB-41AA-820C-32911CC21C0B}" type="pres">
      <dgm:prSet presAssocID="{8391DEB7-27BA-40DB-BC41-17D40A360CC2}" presName="rootText1" presStyleLbl="node0" presStyleIdx="0" presStyleCnt="1">
        <dgm:presLayoutVars>
          <dgm:chPref val="3"/>
        </dgm:presLayoutVars>
      </dgm:prSet>
      <dgm:spPr/>
    </dgm:pt>
    <dgm:pt modelId="{739798EE-2321-4907-B4B6-AC9227577ADA}" type="pres">
      <dgm:prSet presAssocID="{8391DEB7-27BA-40DB-BC41-17D40A360CC2}" presName="rootConnector1" presStyleLbl="node1" presStyleIdx="0" presStyleCnt="0"/>
      <dgm:spPr/>
    </dgm:pt>
    <dgm:pt modelId="{3BFC7ECD-0F32-4AA6-A939-4A711EDE4A2D}" type="pres">
      <dgm:prSet presAssocID="{8391DEB7-27BA-40DB-BC41-17D40A360CC2}" presName="hierChild2" presStyleCnt="0"/>
      <dgm:spPr/>
    </dgm:pt>
    <dgm:pt modelId="{54560977-75D4-4B5D-A01C-776A610A8270}" type="pres">
      <dgm:prSet presAssocID="{CEF3A448-6D7E-40A2-8C95-DF491980ECC8}" presName="Name37" presStyleLbl="parChTrans1D2" presStyleIdx="0" presStyleCnt="3"/>
      <dgm:spPr/>
    </dgm:pt>
    <dgm:pt modelId="{DDFD0E97-C150-4AA3-BAD0-4014EB574866}" type="pres">
      <dgm:prSet presAssocID="{DB162ECB-1457-4B8D-9AC1-CFFF9594EDBE}" presName="hierRoot2" presStyleCnt="0">
        <dgm:presLayoutVars>
          <dgm:hierBranch val="init"/>
        </dgm:presLayoutVars>
      </dgm:prSet>
      <dgm:spPr/>
    </dgm:pt>
    <dgm:pt modelId="{1797F035-4572-4EB2-8F36-7E463DA06A44}" type="pres">
      <dgm:prSet presAssocID="{DB162ECB-1457-4B8D-9AC1-CFFF9594EDBE}" presName="rootComposite" presStyleCnt="0"/>
      <dgm:spPr/>
    </dgm:pt>
    <dgm:pt modelId="{F5E52D2C-3AB7-41C3-AA86-D93BF971E88A}" type="pres">
      <dgm:prSet presAssocID="{DB162ECB-1457-4B8D-9AC1-CFFF9594EDBE}" presName="rootText" presStyleLbl="node2" presStyleIdx="0" presStyleCnt="3">
        <dgm:presLayoutVars>
          <dgm:chPref val="3"/>
        </dgm:presLayoutVars>
      </dgm:prSet>
      <dgm:spPr/>
    </dgm:pt>
    <dgm:pt modelId="{044D2861-3C1E-44A5-9FB6-06862B23D54E}" type="pres">
      <dgm:prSet presAssocID="{DB162ECB-1457-4B8D-9AC1-CFFF9594EDBE}" presName="rootConnector" presStyleLbl="node2" presStyleIdx="0" presStyleCnt="3"/>
      <dgm:spPr/>
    </dgm:pt>
    <dgm:pt modelId="{86ACFC1C-64DE-49AB-8560-41687F5808A6}" type="pres">
      <dgm:prSet presAssocID="{DB162ECB-1457-4B8D-9AC1-CFFF9594EDBE}" presName="hierChild4" presStyleCnt="0"/>
      <dgm:spPr/>
    </dgm:pt>
    <dgm:pt modelId="{96851131-9591-4B98-8F21-63CCC24563ED}" type="pres">
      <dgm:prSet presAssocID="{DB162ECB-1457-4B8D-9AC1-CFFF9594EDBE}" presName="hierChild5" presStyleCnt="0"/>
      <dgm:spPr/>
    </dgm:pt>
    <dgm:pt modelId="{7C480BB6-BD7E-4090-95E5-E6465DC60C13}" type="pres">
      <dgm:prSet presAssocID="{69568289-82C8-4FDE-ABAC-B532FE0F05AD}" presName="Name37" presStyleLbl="parChTrans1D2" presStyleIdx="1" presStyleCnt="3"/>
      <dgm:spPr/>
    </dgm:pt>
    <dgm:pt modelId="{E0E93D89-5262-4B3B-8A30-61B1488472AC}" type="pres">
      <dgm:prSet presAssocID="{DDA25CCA-F1B1-4724-AFAA-55120E047CA5}" presName="hierRoot2" presStyleCnt="0">
        <dgm:presLayoutVars>
          <dgm:hierBranch val="init"/>
        </dgm:presLayoutVars>
      </dgm:prSet>
      <dgm:spPr/>
    </dgm:pt>
    <dgm:pt modelId="{7078DE9D-632F-45FD-9CFF-4FAA643453F0}" type="pres">
      <dgm:prSet presAssocID="{DDA25CCA-F1B1-4724-AFAA-55120E047CA5}" presName="rootComposite" presStyleCnt="0"/>
      <dgm:spPr/>
    </dgm:pt>
    <dgm:pt modelId="{C5D73538-3D2F-4F78-BCAD-7B7510450DA8}" type="pres">
      <dgm:prSet presAssocID="{DDA25CCA-F1B1-4724-AFAA-55120E047CA5}" presName="rootText" presStyleLbl="node2" presStyleIdx="1" presStyleCnt="3">
        <dgm:presLayoutVars>
          <dgm:chPref val="3"/>
        </dgm:presLayoutVars>
      </dgm:prSet>
      <dgm:spPr/>
    </dgm:pt>
    <dgm:pt modelId="{096FCFA1-9EE7-493A-B3DB-3AAE9F8A3487}" type="pres">
      <dgm:prSet presAssocID="{DDA25CCA-F1B1-4724-AFAA-55120E047CA5}" presName="rootConnector" presStyleLbl="node2" presStyleIdx="1" presStyleCnt="3"/>
      <dgm:spPr/>
    </dgm:pt>
    <dgm:pt modelId="{334F57B6-8F8E-4CC0-AA87-FEE00363B6E5}" type="pres">
      <dgm:prSet presAssocID="{DDA25CCA-F1B1-4724-AFAA-55120E047CA5}" presName="hierChild4" presStyleCnt="0"/>
      <dgm:spPr/>
    </dgm:pt>
    <dgm:pt modelId="{CBC0EF15-E631-4D13-8B9D-500A370B4823}" type="pres">
      <dgm:prSet presAssocID="{DDA25CCA-F1B1-4724-AFAA-55120E047CA5}" presName="hierChild5" presStyleCnt="0"/>
      <dgm:spPr/>
    </dgm:pt>
    <dgm:pt modelId="{62DFB10B-C0A8-4FE2-82F7-0EFC7DCB6B68}" type="pres">
      <dgm:prSet presAssocID="{34CD47F1-6EB9-47B7-AFCA-759BC7D27FB6}" presName="Name37" presStyleLbl="parChTrans1D2" presStyleIdx="2" presStyleCnt="3"/>
      <dgm:spPr/>
    </dgm:pt>
    <dgm:pt modelId="{3E912F8C-BD3F-4A98-A8D9-6D763E2008EF}" type="pres">
      <dgm:prSet presAssocID="{9EABE439-B62A-4D15-AD35-91B7334A61CC}" presName="hierRoot2" presStyleCnt="0">
        <dgm:presLayoutVars>
          <dgm:hierBranch val="init"/>
        </dgm:presLayoutVars>
      </dgm:prSet>
      <dgm:spPr/>
    </dgm:pt>
    <dgm:pt modelId="{E7AED979-B3B3-4B74-9050-3E33FF481FCB}" type="pres">
      <dgm:prSet presAssocID="{9EABE439-B62A-4D15-AD35-91B7334A61CC}" presName="rootComposite" presStyleCnt="0"/>
      <dgm:spPr/>
    </dgm:pt>
    <dgm:pt modelId="{F676031F-D8AA-4B71-88FB-7D8B1050B2BD}" type="pres">
      <dgm:prSet presAssocID="{9EABE439-B62A-4D15-AD35-91B7334A61CC}" presName="rootText" presStyleLbl="node2" presStyleIdx="2" presStyleCnt="3">
        <dgm:presLayoutVars>
          <dgm:chPref val="3"/>
        </dgm:presLayoutVars>
      </dgm:prSet>
      <dgm:spPr/>
    </dgm:pt>
    <dgm:pt modelId="{571DF1BE-66BA-4C61-96BE-8BE07099DE35}" type="pres">
      <dgm:prSet presAssocID="{9EABE439-B62A-4D15-AD35-91B7334A61CC}" presName="rootConnector" presStyleLbl="node2" presStyleIdx="2" presStyleCnt="3"/>
      <dgm:spPr/>
    </dgm:pt>
    <dgm:pt modelId="{05B68F68-DD87-4E11-9E26-3130306CE180}" type="pres">
      <dgm:prSet presAssocID="{9EABE439-B62A-4D15-AD35-91B7334A61CC}" presName="hierChild4" presStyleCnt="0"/>
      <dgm:spPr/>
    </dgm:pt>
    <dgm:pt modelId="{A692D464-D90B-41B7-A80E-BBD16B524C6E}" type="pres">
      <dgm:prSet presAssocID="{9EABE439-B62A-4D15-AD35-91B7334A61CC}" presName="hierChild5" presStyleCnt="0"/>
      <dgm:spPr/>
    </dgm:pt>
    <dgm:pt modelId="{414BA0D7-B532-46FB-8296-8FC7F2B29AEE}" type="pres">
      <dgm:prSet presAssocID="{8391DEB7-27BA-40DB-BC41-17D40A360CC2}" presName="hierChild3" presStyleCnt="0"/>
      <dgm:spPr/>
    </dgm:pt>
  </dgm:ptLst>
  <dgm:cxnLst>
    <dgm:cxn modelId="{4CF30B1D-146E-46A9-BF4B-9D3870BF0151}" type="presOf" srcId="{DB162ECB-1457-4B8D-9AC1-CFFF9594EDBE}" destId="{044D2861-3C1E-44A5-9FB6-06862B23D54E}" srcOrd="1" destOrd="0" presId="urn:microsoft.com/office/officeart/2005/8/layout/orgChart1"/>
    <dgm:cxn modelId="{14B6AF1E-C411-4D5C-9801-4E946FDB24AF}" srcId="{9C256090-FE27-430C-8063-42B8004FDB18}" destId="{8391DEB7-27BA-40DB-BC41-17D40A360CC2}" srcOrd="0" destOrd="0" parTransId="{25E4B229-948E-4B49-8F23-AC3E83A4A236}" sibTransId="{14EF26B6-302B-4105-ACE4-F0FB9D82D512}"/>
    <dgm:cxn modelId="{E807E124-C91D-47DA-916E-9379B807AA0B}" type="presOf" srcId="{9EABE439-B62A-4D15-AD35-91B7334A61CC}" destId="{571DF1BE-66BA-4C61-96BE-8BE07099DE35}" srcOrd="1" destOrd="0" presId="urn:microsoft.com/office/officeart/2005/8/layout/orgChart1"/>
    <dgm:cxn modelId="{AFE5EF2F-CAFE-4F82-A640-33CBD50DCA9B}" type="presOf" srcId="{34CD47F1-6EB9-47B7-AFCA-759BC7D27FB6}" destId="{62DFB10B-C0A8-4FE2-82F7-0EFC7DCB6B68}" srcOrd="0" destOrd="0" presId="urn:microsoft.com/office/officeart/2005/8/layout/orgChart1"/>
    <dgm:cxn modelId="{BB5E8937-C94D-457A-893B-42008EBFD441}" type="presOf" srcId="{9C256090-FE27-430C-8063-42B8004FDB18}" destId="{797FBAA9-85D3-4A35-9800-BE396753016E}" srcOrd="0" destOrd="0" presId="urn:microsoft.com/office/officeart/2005/8/layout/orgChart1"/>
    <dgm:cxn modelId="{A616DB5B-A363-4AF7-BE4E-0F171D1A08A1}" type="presOf" srcId="{CEF3A448-6D7E-40A2-8C95-DF491980ECC8}" destId="{54560977-75D4-4B5D-A01C-776A610A8270}" srcOrd="0" destOrd="0" presId="urn:microsoft.com/office/officeart/2005/8/layout/orgChart1"/>
    <dgm:cxn modelId="{65F7E36F-BEB8-497F-848F-17537B214CA7}" type="presOf" srcId="{69568289-82C8-4FDE-ABAC-B532FE0F05AD}" destId="{7C480BB6-BD7E-4090-95E5-E6465DC60C13}" srcOrd="0" destOrd="0" presId="urn:microsoft.com/office/officeart/2005/8/layout/orgChart1"/>
    <dgm:cxn modelId="{E2CF8453-D685-4BC3-A326-8153581E7F04}" type="presOf" srcId="{DDA25CCA-F1B1-4724-AFAA-55120E047CA5}" destId="{096FCFA1-9EE7-493A-B3DB-3AAE9F8A3487}" srcOrd="1" destOrd="0" presId="urn:microsoft.com/office/officeart/2005/8/layout/orgChart1"/>
    <dgm:cxn modelId="{51006454-02F0-4E6C-8A28-73224C7B1CED}" srcId="{8391DEB7-27BA-40DB-BC41-17D40A360CC2}" destId="{DB162ECB-1457-4B8D-9AC1-CFFF9594EDBE}" srcOrd="0" destOrd="0" parTransId="{CEF3A448-6D7E-40A2-8C95-DF491980ECC8}" sibTransId="{F317DD8C-09CA-4BD0-ACC0-BCCD75F56031}"/>
    <dgm:cxn modelId="{A1FBC754-10A6-416F-A526-C6CA938F62B4}" type="presOf" srcId="{9EABE439-B62A-4D15-AD35-91B7334A61CC}" destId="{F676031F-D8AA-4B71-88FB-7D8B1050B2BD}" srcOrd="0" destOrd="0" presId="urn:microsoft.com/office/officeart/2005/8/layout/orgChart1"/>
    <dgm:cxn modelId="{54779C76-DA36-4429-B1EC-5682928D184C}" srcId="{8391DEB7-27BA-40DB-BC41-17D40A360CC2}" destId="{9EABE439-B62A-4D15-AD35-91B7334A61CC}" srcOrd="2" destOrd="0" parTransId="{34CD47F1-6EB9-47B7-AFCA-759BC7D27FB6}" sibTransId="{16F3BF25-D07D-40FB-AD63-6E2481FB4962}"/>
    <dgm:cxn modelId="{DA1756A6-799A-42B8-85C2-D6192FCFBDFE}" srcId="{8391DEB7-27BA-40DB-BC41-17D40A360CC2}" destId="{DDA25CCA-F1B1-4724-AFAA-55120E047CA5}" srcOrd="1" destOrd="0" parTransId="{69568289-82C8-4FDE-ABAC-B532FE0F05AD}" sibTransId="{2A2AB0B9-A831-4D09-A181-47B2812C588E}"/>
    <dgm:cxn modelId="{2883C0D8-B98B-467B-B720-0DA0954711F0}" type="presOf" srcId="{DB162ECB-1457-4B8D-9AC1-CFFF9594EDBE}" destId="{F5E52D2C-3AB7-41C3-AA86-D93BF971E88A}" srcOrd="0" destOrd="0" presId="urn:microsoft.com/office/officeart/2005/8/layout/orgChart1"/>
    <dgm:cxn modelId="{9E1361E3-5857-48BF-A984-97891A66641E}" type="presOf" srcId="{8391DEB7-27BA-40DB-BC41-17D40A360CC2}" destId="{CFFBC3F9-40FB-41AA-820C-32911CC21C0B}" srcOrd="0" destOrd="0" presId="urn:microsoft.com/office/officeart/2005/8/layout/orgChart1"/>
    <dgm:cxn modelId="{ED1D02EF-307F-4FBA-8B65-18812C875576}" type="presOf" srcId="{DDA25CCA-F1B1-4724-AFAA-55120E047CA5}" destId="{C5D73538-3D2F-4F78-BCAD-7B7510450DA8}" srcOrd="0" destOrd="0" presId="urn:microsoft.com/office/officeart/2005/8/layout/orgChart1"/>
    <dgm:cxn modelId="{EA89A4FF-5D18-4DFE-B60C-505730671980}" type="presOf" srcId="{8391DEB7-27BA-40DB-BC41-17D40A360CC2}" destId="{739798EE-2321-4907-B4B6-AC9227577ADA}" srcOrd="1" destOrd="0" presId="urn:microsoft.com/office/officeart/2005/8/layout/orgChart1"/>
    <dgm:cxn modelId="{12CD2AE1-D6DB-4427-A39C-46A2274BCFE3}" type="presParOf" srcId="{797FBAA9-85D3-4A35-9800-BE396753016E}" destId="{9EF6DFB5-70CD-40B9-9EE3-2942A8F6098E}" srcOrd="0" destOrd="0" presId="urn:microsoft.com/office/officeart/2005/8/layout/orgChart1"/>
    <dgm:cxn modelId="{E99D95CD-8D7D-4086-8D9F-5B090EA185CC}" type="presParOf" srcId="{9EF6DFB5-70CD-40B9-9EE3-2942A8F6098E}" destId="{CE6A2785-0564-4309-A9C9-677259435022}" srcOrd="0" destOrd="0" presId="urn:microsoft.com/office/officeart/2005/8/layout/orgChart1"/>
    <dgm:cxn modelId="{879EDAE2-8CD0-4529-83DA-F2AE233A508B}" type="presParOf" srcId="{CE6A2785-0564-4309-A9C9-677259435022}" destId="{CFFBC3F9-40FB-41AA-820C-32911CC21C0B}" srcOrd="0" destOrd="0" presId="urn:microsoft.com/office/officeart/2005/8/layout/orgChart1"/>
    <dgm:cxn modelId="{035CCB3D-A81B-4151-A4EB-A75D0B52BA01}" type="presParOf" srcId="{CE6A2785-0564-4309-A9C9-677259435022}" destId="{739798EE-2321-4907-B4B6-AC9227577ADA}" srcOrd="1" destOrd="0" presId="urn:microsoft.com/office/officeart/2005/8/layout/orgChart1"/>
    <dgm:cxn modelId="{7826711A-4773-4691-AFAC-4A06A0E17049}" type="presParOf" srcId="{9EF6DFB5-70CD-40B9-9EE3-2942A8F6098E}" destId="{3BFC7ECD-0F32-4AA6-A939-4A711EDE4A2D}" srcOrd="1" destOrd="0" presId="urn:microsoft.com/office/officeart/2005/8/layout/orgChart1"/>
    <dgm:cxn modelId="{AE0E2CFA-D757-4EE4-8CF9-BB8B7727650D}" type="presParOf" srcId="{3BFC7ECD-0F32-4AA6-A939-4A711EDE4A2D}" destId="{54560977-75D4-4B5D-A01C-776A610A8270}" srcOrd="0" destOrd="0" presId="urn:microsoft.com/office/officeart/2005/8/layout/orgChart1"/>
    <dgm:cxn modelId="{F9A5F73F-C34F-4032-87A1-6E6E88D30860}" type="presParOf" srcId="{3BFC7ECD-0F32-4AA6-A939-4A711EDE4A2D}" destId="{DDFD0E97-C150-4AA3-BAD0-4014EB574866}" srcOrd="1" destOrd="0" presId="urn:microsoft.com/office/officeart/2005/8/layout/orgChart1"/>
    <dgm:cxn modelId="{9D227B36-84B7-4A5E-BE32-8C199EEC5851}" type="presParOf" srcId="{DDFD0E97-C150-4AA3-BAD0-4014EB574866}" destId="{1797F035-4572-4EB2-8F36-7E463DA06A44}" srcOrd="0" destOrd="0" presId="urn:microsoft.com/office/officeart/2005/8/layout/orgChart1"/>
    <dgm:cxn modelId="{B5CBAE82-6DA8-4E92-902B-1C455847EA7E}" type="presParOf" srcId="{1797F035-4572-4EB2-8F36-7E463DA06A44}" destId="{F5E52D2C-3AB7-41C3-AA86-D93BF971E88A}" srcOrd="0" destOrd="0" presId="urn:microsoft.com/office/officeart/2005/8/layout/orgChart1"/>
    <dgm:cxn modelId="{3B856930-FF8A-47A7-B0D0-5A8420C4D4C6}" type="presParOf" srcId="{1797F035-4572-4EB2-8F36-7E463DA06A44}" destId="{044D2861-3C1E-44A5-9FB6-06862B23D54E}" srcOrd="1" destOrd="0" presId="urn:microsoft.com/office/officeart/2005/8/layout/orgChart1"/>
    <dgm:cxn modelId="{7CE050C3-9C95-4C0C-AFD8-81B02C4062B7}" type="presParOf" srcId="{DDFD0E97-C150-4AA3-BAD0-4014EB574866}" destId="{86ACFC1C-64DE-49AB-8560-41687F5808A6}" srcOrd="1" destOrd="0" presId="urn:microsoft.com/office/officeart/2005/8/layout/orgChart1"/>
    <dgm:cxn modelId="{FCE75B8B-571C-434E-B3CE-5866FF9336A3}" type="presParOf" srcId="{DDFD0E97-C150-4AA3-BAD0-4014EB574866}" destId="{96851131-9591-4B98-8F21-63CCC24563ED}" srcOrd="2" destOrd="0" presId="urn:microsoft.com/office/officeart/2005/8/layout/orgChart1"/>
    <dgm:cxn modelId="{0950270F-A7A5-45C8-B39B-9C16DF530816}" type="presParOf" srcId="{3BFC7ECD-0F32-4AA6-A939-4A711EDE4A2D}" destId="{7C480BB6-BD7E-4090-95E5-E6465DC60C13}" srcOrd="2" destOrd="0" presId="urn:microsoft.com/office/officeart/2005/8/layout/orgChart1"/>
    <dgm:cxn modelId="{20242C8B-DD55-4FF7-8289-4F0DB3D503B7}" type="presParOf" srcId="{3BFC7ECD-0F32-4AA6-A939-4A711EDE4A2D}" destId="{E0E93D89-5262-4B3B-8A30-61B1488472AC}" srcOrd="3" destOrd="0" presId="urn:microsoft.com/office/officeart/2005/8/layout/orgChart1"/>
    <dgm:cxn modelId="{33784667-336D-4135-95F9-1604BF4E16FC}" type="presParOf" srcId="{E0E93D89-5262-4B3B-8A30-61B1488472AC}" destId="{7078DE9D-632F-45FD-9CFF-4FAA643453F0}" srcOrd="0" destOrd="0" presId="urn:microsoft.com/office/officeart/2005/8/layout/orgChart1"/>
    <dgm:cxn modelId="{65CD669F-F3FD-454A-A4EE-10659ED0E083}" type="presParOf" srcId="{7078DE9D-632F-45FD-9CFF-4FAA643453F0}" destId="{C5D73538-3D2F-4F78-BCAD-7B7510450DA8}" srcOrd="0" destOrd="0" presId="urn:microsoft.com/office/officeart/2005/8/layout/orgChart1"/>
    <dgm:cxn modelId="{6F13418D-8499-4941-8199-F4A573A9EFDF}" type="presParOf" srcId="{7078DE9D-632F-45FD-9CFF-4FAA643453F0}" destId="{096FCFA1-9EE7-493A-B3DB-3AAE9F8A3487}" srcOrd="1" destOrd="0" presId="urn:microsoft.com/office/officeart/2005/8/layout/orgChart1"/>
    <dgm:cxn modelId="{70E4A339-1A2D-4553-96C4-CADABE62AE2F}" type="presParOf" srcId="{E0E93D89-5262-4B3B-8A30-61B1488472AC}" destId="{334F57B6-8F8E-4CC0-AA87-FEE00363B6E5}" srcOrd="1" destOrd="0" presId="urn:microsoft.com/office/officeart/2005/8/layout/orgChart1"/>
    <dgm:cxn modelId="{21CC6EB7-5A37-444C-B112-3AFC89341EFE}" type="presParOf" srcId="{E0E93D89-5262-4B3B-8A30-61B1488472AC}" destId="{CBC0EF15-E631-4D13-8B9D-500A370B4823}" srcOrd="2" destOrd="0" presId="urn:microsoft.com/office/officeart/2005/8/layout/orgChart1"/>
    <dgm:cxn modelId="{4C6DE559-5CC0-4297-81BE-977514FC60C9}" type="presParOf" srcId="{3BFC7ECD-0F32-4AA6-A939-4A711EDE4A2D}" destId="{62DFB10B-C0A8-4FE2-82F7-0EFC7DCB6B68}" srcOrd="4" destOrd="0" presId="urn:microsoft.com/office/officeart/2005/8/layout/orgChart1"/>
    <dgm:cxn modelId="{3F18F96A-0841-4C2C-8960-1E7323A94810}" type="presParOf" srcId="{3BFC7ECD-0F32-4AA6-A939-4A711EDE4A2D}" destId="{3E912F8C-BD3F-4A98-A8D9-6D763E2008EF}" srcOrd="5" destOrd="0" presId="urn:microsoft.com/office/officeart/2005/8/layout/orgChart1"/>
    <dgm:cxn modelId="{06B6CC32-D915-4B27-8AC5-433F21705A41}" type="presParOf" srcId="{3E912F8C-BD3F-4A98-A8D9-6D763E2008EF}" destId="{E7AED979-B3B3-4B74-9050-3E33FF481FCB}" srcOrd="0" destOrd="0" presId="urn:microsoft.com/office/officeart/2005/8/layout/orgChart1"/>
    <dgm:cxn modelId="{9B5DBE35-3989-4F87-9642-58F682CCD5B5}" type="presParOf" srcId="{E7AED979-B3B3-4B74-9050-3E33FF481FCB}" destId="{F676031F-D8AA-4B71-88FB-7D8B1050B2BD}" srcOrd="0" destOrd="0" presId="urn:microsoft.com/office/officeart/2005/8/layout/orgChart1"/>
    <dgm:cxn modelId="{A3FE6595-38B1-401D-A428-496C5477834C}" type="presParOf" srcId="{E7AED979-B3B3-4B74-9050-3E33FF481FCB}" destId="{571DF1BE-66BA-4C61-96BE-8BE07099DE35}" srcOrd="1" destOrd="0" presId="urn:microsoft.com/office/officeart/2005/8/layout/orgChart1"/>
    <dgm:cxn modelId="{7205A695-7C27-4BD1-97F1-4C1D44FDF488}" type="presParOf" srcId="{3E912F8C-BD3F-4A98-A8D9-6D763E2008EF}" destId="{05B68F68-DD87-4E11-9E26-3130306CE180}" srcOrd="1" destOrd="0" presId="urn:microsoft.com/office/officeart/2005/8/layout/orgChart1"/>
    <dgm:cxn modelId="{C08671F6-6B9D-4007-BE6E-EB7F868AC978}" type="presParOf" srcId="{3E912F8C-BD3F-4A98-A8D9-6D763E2008EF}" destId="{A692D464-D90B-41B7-A80E-BBD16B524C6E}" srcOrd="2" destOrd="0" presId="urn:microsoft.com/office/officeart/2005/8/layout/orgChart1"/>
    <dgm:cxn modelId="{63B33FAE-7380-4BC5-9AE7-F7250C793331}" type="presParOf" srcId="{9EF6DFB5-70CD-40B9-9EE3-2942A8F6098E}" destId="{414BA0D7-B532-46FB-8296-8FC7F2B29A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21082F-6046-4195-B190-35CCC7DB8DD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77D9BDA-7BBF-4CA2-8086-5357CE436191}">
      <dgm:prSet phldrT="[Text]"/>
      <dgm:spPr/>
      <dgm:t>
        <a:bodyPr/>
        <a:lstStyle/>
        <a:p>
          <a:r>
            <a:rPr lang="en-IN" dirty="0"/>
            <a:t>Market for cars</a:t>
          </a:r>
        </a:p>
      </dgm:t>
    </dgm:pt>
    <dgm:pt modelId="{5902EB1C-F546-4445-AB89-E51C6CEAE643}" type="parTrans" cxnId="{2ADCC40E-6893-497F-97E3-00474B3FD253}">
      <dgm:prSet/>
      <dgm:spPr/>
      <dgm:t>
        <a:bodyPr/>
        <a:lstStyle/>
        <a:p>
          <a:endParaRPr lang="en-IN"/>
        </a:p>
      </dgm:t>
    </dgm:pt>
    <dgm:pt modelId="{4653971F-7C3A-4460-9AC0-344D9FDC02A1}" type="sibTrans" cxnId="{2ADCC40E-6893-497F-97E3-00474B3FD253}">
      <dgm:prSet/>
      <dgm:spPr/>
      <dgm:t>
        <a:bodyPr/>
        <a:lstStyle/>
        <a:p>
          <a:endParaRPr lang="en-IN"/>
        </a:p>
      </dgm:t>
    </dgm:pt>
    <dgm:pt modelId="{5E25B199-0BFC-4C81-8BB3-2D59DFEED648}">
      <dgm:prSet phldrT="[Text]"/>
      <dgm:spPr/>
      <dgm:t>
        <a:bodyPr/>
        <a:lstStyle/>
        <a:p>
          <a:r>
            <a:rPr lang="en-IN" dirty="0"/>
            <a:t>Electric Car</a:t>
          </a:r>
        </a:p>
      </dgm:t>
    </dgm:pt>
    <dgm:pt modelId="{1A3B64F0-63AE-4BB6-A947-EE649640FF81}" type="parTrans" cxnId="{D1D269D9-6F7E-4302-BDD4-36A6B822FE08}">
      <dgm:prSet/>
      <dgm:spPr/>
      <dgm:t>
        <a:bodyPr/>
        <a:lstStyle/>
        <a:p>
          <a:endParaRPr lang="en-IN"/>
        </a:p>
      </dgm:t>
    </dgm:pt>
    <dgm:pt modelId="{A63F13C8-7718-428A-91DC-02B4C5A3B633}" type="sibTrans" cxnId="{D1D269D9-6F7E-4302-BDD4-36A6B822FE08}">
      <dgm:prSet/>
      <dgm:spPr/>
      <dgm:t>
        <a:bodyPr/>
        <a:lstStyle/>
        <a:p>
          <a:endParaRPr lang="en-IN"/>
        </a:p>
      </dgm:t>
    </dgm:pt>
    <dgm:pt modelId="{C8BA2668-E6EB-4B70-8FF1-D866D172B5B6}">
      <dgm:prSet phldrT="[Text]"/>
      <dgm:spPr/>
      <dgm:t>
        <a:bodyPr/>
        <a:lstStyle/>
        <a:p>
          <a:r>
            <a:rPr lang="en-IN" dirty="0"/>
            <a:t>Hybrid car</a:t>
          </a:r>
        </a:p>
      </dgm:t>
    </dgm:pt>
    <dgm:pt modelId="{8CCB6248-7C2D-4B86-A41E-78B0D535ACBA}" type="parTrans" cxnId="{42728C7B-A8DA-4A8A-BF3B-13B3566B710A}">
      <dgm:prSet/>
      <dgm:spPr/>
      <dgm:t>
        <a:bodyPr/>
        <a:lstStyle/>
        <a:p>
          <a:endParaRPr lang="en-IN"/>
        </a:p>
      </dgm:t>
    </dgm:pt>
    <dgm:pt modelId="{E6E34A5A-5E47-44CC-97F3-05655191EEE4}" type="sibTrans" cxnId="{42728C7B-A8DA-4A8A-BF3B-13B3566B710A}">
      <dgm:prSet/>
      <dgm:spPr/>
      <dgm:t>
        <a:bodyPr/>
        <a:lstStyle/>
        <a:p>
          <a:endParaRPr lang="en-IN"/>
        </a:p>
      </dgm:t>
    </dgm:pt>
    <dgm:pt modelId="{21CD881D-3ED7-4DE8-9954-0ED29AF71EB4}" type="pres">
      <dgm:prSet presAssocID="{6621082F-6046-4195-B190-35CCC7DB8D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EE52176-9228-4F19-B252-CE1AE8858644}" type="pres">
      <dgm:prSet presAssocID="{077D9BDA-7BBF-4CA2-8086-5357CE436191}" presName="hierRoot1" presStyleCnt="0">
        <dgm:presLayoutVars>
          <dgm:hierBranch val="init"/>
        </dgm:presLayoutVars>
      </dgm:prSet>
      <dgm:spPr/>
    </dgm:pt>
    <dgm:pt modelId="{54C12AA4-78EF-4615-944D-C3E846DFFCF2}" type="pres">
      <dgm:prSet presAssocID="{077D9BDA-7BBF-4CA2-8086-5357CE436191}" presName="rootComposite1" presStyleCnt="0"/>
      <dgm:spPr/>
    </dgm:pt>
    <dgm:pt modelId="{2561B129-E541-46F0-8FA8-DDE8B53E10E5}" type="pres">
      <dgm:prSet presAssocID="{077D9BDA-7BBF-4CA2-8086-5357CE436191}" presName="rootText1" presStyleLbl="node0" presStyleIdx="0" presStyleCnt="1">
        <dgm:presLayoutVars>
          <dgm:chPref val="3"/>
        </dgm:presLayoutVars>
      </dgm:prSet>
      <dgm:spPr/>
    </dgm:pt>
    <dgm:pt modelId="{FD192299-9A3E-4517-B25A-8FCB44CE3D3E}" type="pres">
      <dgm:prSet presAssocID="{077D9BDA-7BBF-4CA2-8086-5357CE436191}" presName="rootConnector1" presStyleLbl="node1" presStyleIdx="0" presStyleCnt="0"/>
      <dgm:spPr/>
    </dgm:pt>
    <dgm:pt modelId="{B9F6A4DB-D2C6-4086-9A73-F9383CBAA641}" type="pres">
      <dgm:prSet presAssocID="{077D9BDA-7BBF-4CA2-8086-5357CE436191}" presName="hierChild2" presStyleCnt="0"/>
      <dgm:spPr/>
    </dgm:pt>
    <dgm:pt modelId="{0173645B-1C87-415B-BFF5-1CFCCF7CD1F6}" type="pres">
      <dgm:prSet presAssocID="{1A3B64F0-63AE-4BB6-A947-EE649640FF81}" presName="Name64" presStyleLbl="parChTrans1D2" presStyleIdx="0" presStyleCnt="2"/>
      <dgm:spPr/>
    </dgm:pt>
    <dgm:pt modelId="{0F819251-9FC3-4BD6-8E4C-AB061E0D7CDC}" type="pres">
      <dgm:prSet presAssocID="{5E25B199-0BFC-4C81-8BB3-2D59DFEED648}" presName="hierRoot2" presStyleCnt="0">
        <dgm:presLayoutVars>
          <dgm:hierBranch val="init"/>
        </dgm:presLayoutVars>
      </dgm:prSet>
      <dgm:spPr/>
    </dgm:pt>
    <dgm:pt modelId="{F1EBC54F-B246-4407-88D1-52768E595DBA}" type="pres">
      <dgm:prSet presAssocID="{5E25B199-0BFC-4C81-8BB3-2D59DFEED648}" presName="rootComposite" presStyleCnt="0"/>
      <dgm:spPr/>
    </dgm:pt>
    <dgm:pt modelId="{D49B7C82-F1E1-452C-A962-078210A72EEA}" type="pres">
      <dgm:prSet presAssocID="{5E25B199-0BFC-4C81-8BB3-2D59DFEED648}" presName="rootText" presStyleLbl="node2" presStyleIdx="0" presStyleCnt="2">
        <dgm:presLayoutVars>
          <dgm:chPref val="3"/>
        </dgm:presLayoutVars>
      </dgm:prSet>
      <dgm:spPr/>
    </dgm:pt>
    <dgm:pt modelId="{CEAF01FB-1845-4DDC-B041-4DCA4E6F7E52}" type="pres">
      <dgm:prSet presAssocID="{5E25B199-0BFC-4C81-8BB3-2D59DFEED648}" presName="rootConnector" presStyleLbl="node2" presStyleIdx="0" presStyleCnt="2"/>
      <dgm:spPr/>
    </dgm:pt>
    <dgm:pt modelId="{81D6D0C2-7A30-433D-A470-E178F7AEE072}" type="pres">
      <dgm:prSet presAssocID="{5E25B199-0BFC-4C81-8BB3-2D59DFEED648}" presName="hierChild4" presStyleCnt="0"/>
      <dgm:spPr/>
    </dgm:pt>
    <dgm:pt modelId="{C74CE897-84D9-4B5D-B7E5-85D07CEA945D}" type="pres">
      <dgm:prSet presAssocID="{5E25B199-0BFC-4C81-8BB3-2D59DFEED648}" presName="hierChild5" presStyleCnt="0"/>
      <dgm:spPr/>
    </dgm:pt>
    <dgm:pt modelId="{E6EEAF3E-49BB-4DE6-9030-2D1EE50378AE}" type="pres">
      <dgm:prSet presAssocID="{8CCB6248-7C2D-4B86-A41E-78B0D535ACBA}" presName="Name64" presStyleLbl="parChTrans1D2" presStyleIdx="1" presStyleCnt="2"/>
      <dgm:spPr/>
    </dgm:pt>
    <dgm:pt modelId="{E24FE1AC-745D-42DE-9573-C9D828E61680}" type="pres">
      <dgm:prSet presAssocID="{C8BA2668-E6EB-4B70-8FF1-D866D172B5B6}" presName="hierRoot2" presStyleCnt="0">
        <dgm:presLayoutVars>
          <dgm:hierBranch val="init"/>
        </dgm:presLayoutVars>
      </dgm:prSet>
      <dgm:spPr/>
    </dgm:pt>
    <dgm:pt modelId="{A426D964-CA52-4AB8-93FC-CDCFFF5BDD9E}" type="pres">
      <dgm:prSet presAssocID="{C8BA2668-E6EB-4B70-8FF1-D866D172B5B6}" presName="rootComposite" presStyleCnt="0"/>
      <dgm:spPr/>
    </dgm:pt>
    <dgm:pt modelId="{89C4A2EF-E4EA-4173-A359-4E69979F0C31}" type="pres">
      <dgm:prSet presAssocID="{C8BA2668-E6EB-4B70-8FF1-D866D172B5B6}" presName="rootText" presStyleLbl="node2" presStyleIdx="1" presStyleCnt="2">
        <dgm:presLayoutVars>
          <dgm:chPref val="3"/>
        </dgm:presLayoutVars>
      </dgm:prSet>
      <dgm:spPr/>
    </dgm:pt>
    <dgm:pt modelId="{EC877127-7DBD-4089-945E-9BFC526268A6}" type="pres">
      <dgm:prSet presAssocID="{C8BA2668-E6EB-4B70-8FF1-D866D172B5B6}" presName="rootConnector" presStyleLbl="node2" presStyleIdx="1" presStyleCnt="2"/>
      <dgm:spPr/>
    </dgm:pt>
    <dgm:pt modelId="{146E1536-AD48-43CE-AC98-4F7136D3A72A}" type="pres">
      <dgm:prSet presAssocID="{C8BA2668-E6EB-4B70-8FF1-D866D172B5B6}" presName="hierChild4" presStyleCnt="0"/>
      <dgm:spPr/>
    </dgm:pt>
    <dgm:pt modelId="{F6A6CFE0-0A46-4EAA-82C4-A5908900650E}" type="pres">
      <dgm:prSet presAssocID="{C8BA2668-E6EB-4B70-8FF1-D866D172B5B6}" presName="hierChild5" presStyleCnt="0"/>
      <dgm:spPr/>
    </dgm:pt>
    <dgm:pt modelId="{A5B84643-D0FE-49EE-AC11-13DDF151112C}" type="pres">
      <dgm:prSet presAssocID="{077D9BDA-7BBF-4CA2-8086-5357CE436191}" presName="hierChild3" presStyleCnt="0"/>
      <dgm:spPr/>
    </dgm:pt>
  </dgm:ptLst>
  <dgm:cxnLst>
    <dgm:cxn modelId="{21951D09-6177-4B92-9CEA-BA5E0F06A01A}" type="presOf" srcId="{077D9BDA-7BBF-4CA2-8086-5357CE436191}" destId="{2561B129-E541-46F0-8FA8-DDE8B53E10E5}" srcOrd="0" destOrd="0" presId="urn:microsoft.com/office/officeart/2009/3/layout/HorizontalOrganizationChart"/>
    <dgm:cxn modelId="{2ADCC40E-6893-497F-97E3-00474B3FD253}" srcId="{6621082F-6046-4195-B190-35CCC7DB8DD1}" destId="{077D9BDA-7BBF-4CA2-8086-5357CE436191}" srcOrd="0" destOrd="0" parTransId="{5902EB1C-F546-4445-AB89-E51C6CEAE643}" sibTransId="{4653971F-7C3A-4460-9AC0-344D9FDC02A1}"/>
    <dgm:cxn modelId="{4CEA6E21-844A-4C80-A05B-997F8E5AF645}" type="presOf" srcId="{5E25B199-0BFC-4C81-8BB3-2D59DFEED648}" destId="{D49B7C82-F1E1-452C-A962-078210A72EEA}" srcOrd="0" destOrd="0" presId="urn:microsoft.com/office/officeart/2009/3/layout/HorizontalOrganizationChart"/>
    <dgm:cxn modelId="{C487932A-E687-4FA9-B4AE-67F09389C738}" type="presOf" srcId="{C8BA2668-E6EB-4B70-8FF1-D866D172B5B6}" destId="{EC877127-7DBD-4089-945E-9BFC526268A6}" srcOrd="1" destOrd="0" presId="urn:microsoft.com/office/officeart/2009/3/layout/HorizontalOrganizationChart"/>
    <dgm:cxn modelId="{36F5E03B-FB00-4FD0-A9E2-5EAAC05E83AB}" type="presOf" srcId="{6621082F-6046-4195-B190-35CCC7DB8DD1}" destId="{21CD881D-3ED7-4DE8-9954-0ED29AF71EB4}" srcOrd="0" destOrd="0" presId="urn:microsoft.com/office/officeart/2009/3/layout/HorizontalOrganizationChart"/>
    <dgm:cxn modelId="{3BB1EC6B-6BAE-4DDD-BD92-A87D4AEB612D}" type="presOf" srcId="{5E25B199-0BFC-4C81-8BB3-2D59DFEED648}" destId="{CEAF01FB-1845-4DDC-B041-4DCA4E6F7E52}" srcOrd="1" destOrd="0" presId="urn:microsoft.com/office/officeart/2009/3/layout/HorizontalOrganizationChart"/>
    <dgm:cxn modelId="{2F0EC877-DC9C-4F53-9793-0DF62CB34F5C}" type="presOf" srcId="{C8BA2668-E6EB-4B70-8FF1-D866D172B5B6}" destId="{89C4A2EF-E4EA-4173-A359-4E69979F0C31}" srcOrd="0" destOrd="0" presId="urn:microsoft.com/office/officeart/2009/3/layout/HorizontalOrganizationChart"/>
    <dgm:cxn modelId="{42728C7B-A8DA-4A8A-BF3B-13B3566B710A}" srcId="{077D9BDA-7BBF-4CA2-8086-5357CE436191}" destId="{C8BA2668-E6EB-4B70-8FF1-D866D172B5B6}" srcOrd="1" destOrd="0" parTransId="{8CCB6248-7C2D-4B86-A41E-78B0D535ACBA}" sibTransId="{E6E34A5A-5E47-44CC-97F3-05655191EEE4}"/>
    <dgm:cxn modelId="{D6E12E80-E80C-455A-8CC5-2C136257BE42}" type="presOf" srcId="{1A3B64F0-63AE-4BB6-A947-EE649640FF81}" destId="{0173645B-1C87-415B-BFF5-1CFCCF7CD1F6}" srcOrd="0" destOrd="0" presId="urn:microsoft.com/office/officeart/2009/3/layout/HorizontalOrganizationChart"/>
    <dgm:cxn modelId="{55B64097-DDD7-4A72-9630-476AFCA37287}" type="presOf" srcId="{077D9BDA-7BBF-4CA2-8086-5357CE436191}" destId="{FD192299-9A3E-4517-B25A-8FCB44CE3D3E}" srcOrd="1" destOrd="0" presId="urn:microsoft.com/office/officeart/2009/3/layout/HorizontalOrganizationChart"/>
    <dgm:cxn modelId="{D1D269D9-6F7E-4302-BDD4-36A6B822FE08}" srcId="{077D9BDA-7BBF-4CA2-8086-5357CE436191}" destId="{5E25B199-0BFC-4C81-8BB3-2D59DFEED648}" srcOrd="0" destOrd="0" parTransId="{1A3B64F0-63AE-4BB6-A947-EE649640FF81}" sibTransId="{A63F13C8-7718-428A-91DC-02B4C5A3B633}"/>
    <dgm:cxn modelId="{FEB658EB-89F6-4D6B-8400-D9267825EBFB}" type="presOf" srcId="{8CCB6248-7C2D-4B86-A41E-78B0D535ACBA}" destId="{E6EEAF3E-49BB-4DE6-9030-2D1EE50378AE}" srcOrd="0" destOrd="0" presId="urn:microsoft.com/office/officeart/2009/3/layout/HorizontalOrganizationChart"/>
    <dgm:cxn modelId="{9B23028A-0C79-42EF-88EF-8994F9D576D4}" type="presParOf" srcId="{21CD881D-3ED7-4DE8-9954-0ED29AF71EB4}" destId="{1EE52176-9228-4F19-B252-CE1AE8858644}" srcOrd="0" destOrd="0" presId="urn:microsoft.com/office/officeart/2009/3/layout/HorizontalOrganizationChart"/>
    <dgm:cxn modelId="{3373642D-EE5B-4479-83A3-DA21087EC4C9}" type="presParOf" srcId="{1EE52176-9228-4F19-B252-CE1AE8858644}" destId="{54C12AA4-78EF-4615-944D-C3E846DFFCF2}" srcOrd="0" destOrd="0" presId="urn:microsoft.com/office/officeart/2009/3/layout/HorizontalOrganizationChart"/>
    <dgm:cxn modelId="{BC742777-48BB-45EF-A34D-C44742E55061}" type="presParOf" srcId="{54C12AA4-78EF-4615-944D-C3E846DFFCF2}" destId="{2561B129-E541-46F0-8FA8-DDE8B53E10E5}" srcOrd="0" destOrd="0" presId="urn:microsoft.com/office/officeart/2009/3/layout/HorizontalOrganizationChart"/>
    <dgm:cxn modelId="{CB6DB8AA-852B-4947-86CD-850450A6BB3E}" type="presParOf" srcId="{54C12AA4-78EF-4615-944D-C3E846DFFCF2}" destId="{FD192299-9A3E-4517-B25A-8FCB44CE3D3E}" srcOrd="1" destOrd="0" presId="urn:microsoft.com/office/officeart/2009/3/layout/HorizontalOrganizationChart"/>
    <dgm:cxn modelId="{F58E5B2D-C27D-4BF6-B7E4-16D84E325FA2}" type="presParOf" srcId="{1EE52176-9228-4F19-B252-CE1AE8858644}" destId="{B9F6A4DB-D2C6-4086-9A73-F9383CBAA641}" srcOrd="1" destOrd="0" presId="urn:microsoft.com/office/officeart/2009/3/layout/HorizontalOrganizationChart"/>
    <dgm:cxn modelId="{F8C2AACD-4DA6-4F12-8A90-8E0C464098D2}" type="presParOf" srcId="{B9F6A4DB-D2C6-4086-9A73-F9383CBAA641}" destId="{0173645B-1C87-415B-BFF5-1CFCCF7CD1F6}" srcOrd="0" destOrd="0" presId="urn:microsoft.com/office/officeart/2009/3/layout/HorizontalOrganizationChart"/>
    <dgm:cxn modelId="{6960E0C4-2C4F-4175-9130-193A738EDD34}" type="presParOf" srcId="{B9F6A4DB-D2C6-4086-9A73-F9383CBAA641}" destId="{0F819251-9FC3-4BD6-8E4C-AB061E0D7CDC}" srcOrd="1" destOrd="0" presId="urn:microsoft.com/office/officeart/2009/3/layout/HorizontalOrganizationChart"/>
    <dgm:cxn modelId="{51B119C4-4A7C-417E-AC03-9CCACAC05AFC}" type="presParOf" srcId="{0F819251-9FC3-4BD6-8E4C-AB061E0D7CDC}" destId="{F1EBC54F-B246-4407-88D1-52768E595DBA}" srcOrd="0" destOrd="0" presId="urn:microsoft.com/office/officeart/2009/3/layout/HorizontalOrganizationChart"/>
    <dgm:cxn modelId="{83297543-C730-419F-9259-F87BB9DCC184}" type="presParOf" srcId="{F1EBC54F-B246-4407-88D1-52768E595DBA}" destId="{D49B7C82-F1E1-452C-A962-078210A72EEA}" srcOrd="0" destOrd="0" presId="urn:microsoft.com/office/officeart/2009/3/layout/HorizontalOrganizationChart"/>
    <dgm:cxn modelId="{39345F34-ED4A-4DDE-B2FF-3D68BAC070E5}" type="presParOf" srcId="{F1EBC54F-B246-4407-88D1-52768E595DBA}" destId="{CEAF01FB-1845-4DDC-B041-4DCA4E6F7E52}" srcOrd="1" destOrd="0" presId="urn:microsoft.com/office/officeart/2009/3/layout/HorizontalOrganizationChart"/>
    <dgm:cxn modelId="{A85E5DBD-AB32-4F96-B47C-D07172DC1371}" type="presParOf" srcId="{0F819251-9FC3-4BD6-8E4C-AB061E0D7CDC}" destId="{81D6D0C2-7A30-433D-A470-E178F7AEE072}" srcOrd="1" destOrd="0" presId="urn:microsoft.com/office/officeart/2009/3/layout/HorizontalOrganizationChart"/>
    <dgm:cxn modelId="{0089B614-6BD7-439A-BF92-C8F1EA066721}" type="presParOf" srcId="{0F819251-9FC3-4BD6-8E4C-AB061E0D7CDC}" destId="{C74CE897-84D9-4B5D-B7E5-85D07CEA945D}" srcOrd="2" destOrd="0" presId="urn:microsoft.com/office/officeart/2009/3/layout/HorizontalOrganizationChart"/>
    <dgm:cxn modelId="{0FB5A946-E273-46BC-9544-1B8CF6E030EA}" type="presParOf" srcId="{B9F6A4DB-D2C6-4086-9A73-F9383CBAA641}" destId="{E6EEAF3E-49BB-4DE6-9030-2D1EE50378AE}" srcOrd="2" destOrd="0" presId="urn:microsoft.com/office/officeart/2009/3/layout/HorizontalOrganizationChart"/>
    <dgm:cxn modelId="{24D2567C-C5EB-4306-B088-994D9FB143D7}" type="presParOf" srcId="{B9F6A4DB-D2C6-4086-9A73-F9383CBAA641}" destId="{E24FE1AC-745D-42DE-9573-C9D828E61680}" srcOrd="3" destOrd="0" presId="urn:microsoft.com/office/officeart/2009/3/layout/HorizontalOrganizationChart"/>
    <dgm:cxn modelId="{8C2B20A9-22DC-43C9-90B4-39B92674CFC3}" type="presParOf" srcId="{E24FE1AC-745D-42DE-9573-C9D828E61680}" destId="{A426D964-CA52-4AB8-93FC-CDCFFF5BDD9E}" srcOrd="0" destOrd="0" presId="urn:microsoft.com/office/officeart/2009/3/layout/HorizontalOrganizationChart"/>
    <dgm:cxn modelId="{DCD1C8A9-1AA4-408F-AF17-C24023931819}" type="presParOf" srcId="{A426D964-CA52-4AB8-93FC-CDCFFF5BDD9E}" destId="{89C4A2EF-E4EA-4173-A359-4E69979F0C31}" srcOrd="0" destOrd="0" presId="urn:microsoft.com/office/officeart/2009/3/layout/HorizontalOrganizationChart"/>
    <dgm:cxn modelId="{1603C4A9-72D4-4F19-9176-64F641742FF3}" type="presParOf" srcId="{A426D964-CA52-4AB8-93FC-CDCFFF5BDD9E}" destId="{EC877127-7DBD-4089-945E-9BFC526268A6}" srcOrd="1" destOrd="0" presId="urn:microsoft.com/office/officeart/2009/3/layout/HorizontalOrganizationChart"/>
    <dgm:cxn modelId="{CC8A3772-92AB-4561-A144-8E64C3B18BD7}" type="presParOf" srcId="{E24FE1AC-745D-42DE-9573-C9D828E61680}" destId="{146E1536-AD48-43CE-AC98-4F7136D3A72A}" srcOrd="1" destOrd="0" presId="urn:microsoft.com/office/officeart/2009/3/layout/HorizontalOrganizationChart"/>
    <dgm:cxn modelId="{FCF1FCD2-9790-46DC-9243-55F95526035E}" type="presParOf" srcId="{E24FE1AC-745D-42DE-9573-C9D828E61680}" destId="{F6A6CFE0-0A46-4EAA-82C4-A5908900650E}" srcOrd="2" destOrd="0" presId="urn:microsoft.com/office/officeart/2009/3/layout/HorizontalOrganizationChart"/>
    <dgm:cxn modelId="{293AE03D-C11A-4F35-B434-D989596FE9AA}" type="presParOf" srcId="{1EE52176-9228-4F19-B252-CE1AE8858644}" destId="{A5B84643-D0FE-49EE-AC11-13DDF151112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85A641-28D9-49CA-9DFE-27B311AFEC58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4C39B16-D2F3-4EBF-A620-97176E7A0901}">
      <dgm:prSet phldrT="[Text]"/>
      <dgm:spPr/>
      <dgm:t>
        <a:bodyPr/>
        <a:lstStyle/>
        <a:p>
          <a:r>
            <a:rPr lang="en-IN" dirty="0"/>
            <a:t>Housing Market</a:t>
          </a:r>
        </a:p>
      </dgm:t>
    </dgm:pt>
    <dgm:pt modelId="{CFEAEDE3-4897-4872-8982-A3348EAD1FAC}" type="parTrans" cxnId="{5C39F17D-0ACA-40ED-A09E-4D9C37D09F94}">
      <dgm:prSet/>
      <dgm:spPr/>
      <dgm:t>
        <a:bodyPr/>
        <a:lstStyle/>
        <a:p>
          <a:endParaRPr lang="en-IN"/>
        </a:p>
      </dgm:t>
    </dgm:pt>
    <dgm:pt modelId="{B60B1B51-9E57-40E9-AE1E-0D32ED803A6D}" type="sibTrans" cxnId="{5C39F17D-0ACA-40ED-A09E-4D9C37D09F94}">
      <dgm:prSet/>
      <dgm:spPr/>
      <dgm:t>
        <a:bodyPr/>
        <a:lstStyle/>
        <a:p>
          <a:endParaRPr lang="en-IN"/>
        </a:p>
      </dgm:t>
    </dgm:pt>
    <dgm:pt modelId="{809997D2-8D2F-4EA9-9852-C710651C52AD}">
      <dgm:prSet phldrT="[Text]"/>
      <dgm:spPr/>
      <dgm:t>
        <a:bodyPr/>
        <a:lstStyle/>
        <a:p>
          <a:r>
            <a:rPr lang="en-IN" dirty="0"/>
            <a:t>Residential</a:t>
          </a:r>
        </a:p>
      </dgm:t>
    </dgm:pt>
    <dgm:pt modelId="{259DC3EE-FF2F-45E2-8527-E35A365813D4}" type="parTrans" cxnId="{D6301CE4-2511-4169-B7E1-896051DBF673}">
      <dgm:prSet/>
      <dgm:spPr/>
      <dgm:t>
        <a:bodyPr/>
        <a:lstStyle/>
        <a:p>
          <a:endParaRPr lang="en-IN"/>
        </a:p>
      </dgm:t>
    </dgm:pt>
    <dgm:pt modelId="{C9F230D0-A702-4B91-88E7-449D92B73854}" type="sibTrans" cxnId="{D6301CE4-2511-4169-B7E1-896051DBF673}">
      <dgm:prSet/>
      <dgm:spPr/>
      <dgm:t>
        <a:bodyPr/>
        <a:lstStyle/>
        <a:p>
          <a:endParaRPr lang="en-IN"/>
        </a:p>
      </dgm:t>
    </dgm:pt>
    <dgm:pt modelId="{FA623241-C7A0-47DF-B721-866413B2D154}">
      <dgm:prSet phldrT="[Text]"/>
      <dgm:spPr/>
      <dgm:t>
        <a:bodyPr/>
        <a:lstStyle/>
        <a:p>
          <a:r>
            <a:rPr lang="en-IN" dirty="0"/>
            <a:t>Commercial </a:t>
          </a:r>
        </a:p>
      </dgm:t>
    </dgm:pt>
    <dgm:pt modelId="{02E78A64-5F4D-48F5-9678-1DBD7F7F9F15}" type="parTrans" cxnId="{146CC2D9-8D25-40C4-9EF2-A9A7979D1B4E}">
      <dgm:prSet/>
      <dgm:spPr/>
      <dgm:t>
        <a:bodyPr/>
        <a:lstStyle/>
        <a:p>
          <a:endParaRPr lang="en-IN"/>
        </a:p>
      </dgm:t>
    </dgm:pt>
    <dgm:pt modelId="{78F144BE-DBAE-4D58-96B3-322D6C817B4D}" type="sibTrans" cxnId="{146CC2D9-8D25-40C4-9EF2-A9A7979D1B4E}">
      <dgm:prSet/>
      <dgm:spPr/>
      <dgm:t>
        <a:bodyPr/>
        <a:lstStyle/>
        <a:p>
          <a:endParaRPr lang="en-IN"/>
        </a:p>
      </dgm:t>
    </dgm:pt>
    <dgm:pt modelId="{3E53507A-C9DB-4EEA-977E-531EDEC7055E}" type="pres">
      <dgm:prSet presAssocID="{FA85A641-28D9-49CA-9DFE-27B311AFEC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54B319D-5F55-46A5-B043-D6959460EB18}" type="pres">
      <dgm:prSet presAssocID="{74C39B16-D2F3-4EBF-A620-97176E7A0901}" presName="hierRoot1" presStyleCnt="0">
        <dgm:presLayoutVars>
          <dgm:hierBranch val="init"/>
        </dgm:presLayoutVars>
      </dgm:prSet>
      <dgm:spPr/>
    </dgm:pt>
    <dgm:pt modelId="{89B42BF0-5BBC-40F7-8D89-997F19515AB8}" type="pres">
      <dgm:prSet presAssocID="{74C39B16-D2F3-4EBF-A620-97176E7A0901}" presName="rootComposite1" presStyleCnt="0"/>
      <dgm:spPr/>
    </dgm:pt>
    <dgm:pt modelId="{CE6E28A5-449A-4C0C-AE32-0D5565A531AC}" type="pres">
      <dgm:prSet presAssocID="{74C39B16-D2F3-4EBF-A620-97176E7A0901}" presName="rootText1" presStyleLbl="node0" presStyleIdx="0" presStyleCnt="1">
        <dgm:presLayoutVars>
          <dgm:chPref val="3"/>
        </dgm:presLayoutVars>
      </dgm:prSet>
      <dgm:spPr/>
    </dgm:pt>
    <dgm:pt modelId="{757A505B-0FB4-485B-9867-72767DF06302}" type="pres">
      <dgm:prSet presAssocID="{74C39B16-D2F3-4EBF-A620-97176E7A0901}" presName="rootConnector1" presStyleLbl="node1" presStyleIdx="0" presStyleCnt="0"/>
      <dgm:spPr/>
    </dgm:pt>
    <dgm:pt modelId="{21C02B8D-AC88-45A3-BEAF-7D66B8B83460}" type="pres">
      <dgm:prSet presAssocID="{74C39B16-D2F3-4EBF-A620-97176E7A0901}" presName="hierChild2" presStyleCnt="0"/>
      <dgm:spPr/>
    </dgm:pt>
    <dgm:pt modelId="{3F3BC549-E341-408A-AD9D-6B9BE3BBBAE7}" type="pres">
      <dgm:prSet presAssocID="{259DC3EE-FF2F-45E2-8527-E35A365813D4}" presName="Name64" presStyleLbl="parChTrans1D2" presStyleIdx="0" presStyleCnt="2"/>
      <dgm:spPr/>
    </dgm:pt>
    <dgm:pt modelId="{D7707016-492A-4432-A868-3EF02B04FE97}" type="pres">
      <dgm:prSet presAssocID="{809997D2-8D2F-4EA9-9852-C710651C52AD}" presName="hierRoot2" presStyleCnt="0">
        <dgm:presLayoutVars>
          <dgm:hierBranch val="init"/>
        </dgm:presLayoutVars>
      </dgm:prSet>
      <dgm:spPr/>
    </dgm:pt>
    <dgm:pt modelId="{1599E275-7647-4DF9-B392-706A617B7DF8}" type="pres">
      <dgm:prSet presAssocID="{809997D2-8D2F-4EA9-9852-C710651C52AD}" presName="rootComposite" presStyleCnt="0"/>
      <dgm:spPr/>
    </dgm:pt>
    <dgm:pt modelId="{69CAA8E5-FD8A-420B-A8CD-BC7A81A56C63}" type="pres">
      <dgm:prSet presAssocID="{809997D2-8D2F-4EA9-9852-C710651C52AD}" presName="rootText" presStyleLbl="node2" presStyleIdx="0" presStyleCnt="2">
        <dgm:presLayoutVars>
          <dgm:chPref val="3"/>
        </dgm:presLayoutVars>
      </dgm:prSet>
      <dgm:spPr/>
    </dgm:pt>
    <dgm:pt modelId="{7FEB8F2E-E835-4668-853E-144EC002A126}" type="pres">
      <dgm:prSet presAssocID="{809997D2-8D2F-4EA9-9852-C710651C52AD}" presName="rootConnector" presStyleLbl="node2" presStyleIdx="0" presStyleCnt="2"/>
      <dgm:spPr/>
    </dgm:pt>
    <dgm:pt modelId="{78709A9E-5E5B-4B78-AC1A-F7F5F2561B09}" type="pres">
      <dgm:prSet presAssocID="{809997D2-8D2F-4EA9-9852-C710651C52AD}" presName="hierChild4" presStyleCnt="0"/>
      <dgm:spPr/>
    </dgm:pt>
    <dgm:pt modelId="{F8D14825-9516-4482-92BC-224578BBC014}" type="pres">
      <dgm:prSet presAssocID="{809997D2-8D2F-4EA9-9852-C710651C52AD}" presName="hierChild5" presStyleCnt="0"/>
      <dgm:spPr/>
    </dgm:pt>
    <dgm:pt modelId="{AE9F0E1C-803E-42AC-AD20-3E6D58F4520A}" type="pres">
      <dgm:prSet presAssocID="{02E78A64-5F4D-48F5-9678-1DBD7F7F9F15}" presName="Name64" presStyleLbl="parChTrans1D2" presStyleIdx="1" presStyleCnt="2"/>
      <dgm:spPr/>
    </dgm:pt>
    <dgm:pt modelId="{8652C068-8053-4762-ABAF-D10992CD51DB}" type="pres">
      <dgm:prSet presAssocID="{FA623241-C7A0-47DF-B721-866413B2D154}" presName="hierRoot2" presStyleCnt="0">
        <dgm:presLayoutVars>
          <dgm:hierBranch val="init"/>
        </dgm:presLayoutVars>
      </dgm:prSet>
      <dgm:spPr/>
    </dgm:pt>
    <dgm:pt modelId="{E473C46F-6516-45B6-BFAC-9E384D66E363}" type="pres">
      <dgm:prSet presAssocID="{FA623241-C7A0-47DF-B721-866413B2D154}" presName="rootComposite" presStyleCnt="0"/>
      <dgm:spPr/>
    </dgm:pt>
    <dgm:pt modelId="{CBE3486E-813A-42CF-898A-7FB62658D0BB}" type="pres">
      <dgm:prSet presAssocID="{FA623241-C7A0-47DF-B721-866413B2D154}" presName="rootText" presStyleLbl="node2" presStyleIdx="1" presStyleCnt="2">
        <dgm:presLayoutVars>
          <dgm:chPref val="3"/>
        </dgm:presLayoutVars>
      </dgm:prSet>
      <dgm:spPr/>
    </dgm:pt>
    <dgm:pt modelId="{395B0904-EE32-4D2B-BA06-6D9E7377DD9D}" type="pres">
      <dgm:prSet presAssocID="{FA623241-C7A0-47DF-B721-866413B2D154}" presName="rootConnector" presStyleLbl="node2" presStyleIdx="1" presStyleCnt="2"/>
      <dgm:spPr/>
    </dgm:pt>
    <dgm:pt modelId="{8E72C2D2-4C0B-4C3E-9710-73D06500615B}" type="pres">
      <dgm:prSet presAssocID="{FA623241-C7A0-47DF-B721-866413B2D154}" presName="hierChild4" presStyleCnt="0"/>
      <dgm:spPr/>
    </dgm:pt>
    <dgm:pt modelId="{779722CA-7CBE-459B-A095-CF2547D4B6CC}" type="pres">
      <dgm:prSet presAssocID="{FA623241-C7A0-47DF-B721-866413B2D154}" presName="hierChild5" presStyleCnt="0"/>
      <dgm:spPr/>
    </dgm:pt>
    <dgm:pt modelId="{B5D0025D-7E78-4C84-8916-4921378D2434}" type="pres">
      <dgm:prSet presAssocID="{74C39B16-D2F3-4EBF-A620-97176E7A0901}" presName="hierChild3" presStyleCnt="0"/>
      <dgm:spPr/>
    </dgm:pt>
  </dgm:ptLst>
  <dgm:cxnLst>
    <dgm:cxn modelId="{FB1E0007-7B2F-4FCD-B57B-F8E9AEB3B167}" type="presOf" srcId="{809997D2-8D2F-4EA9-9852-C710651C52AD}" destId="{69CAA8E5-FD8A-420B-A8CD-BC7A81A56C63}" srcOrd="0" destOrd="0" presId="urn:microsoft.com/office/officeart/2009/3/layout/HorizontalOrganizationChart"/>
    <dgm:cxn modelId="{6723DF1B-C43D-43BB-A7FE-FE655F14B021}" type="presOf" srcId="{74C39B16-D2F3-4EBF-A620-97176E7A0901}" destId="{CE6E28A5-449A-4C0C-AE32-0D5565A531AC}" srcOrd="0" destOrd="0" presId="urn:microsoft.com/office/officeart/2009/3/layout/HorizontalOrganizationChart"/>
    <dgm:cxn modelId="{CAD1AA22-463D-420F-8784-22709A857729}" type="presOf" srcId="{FA623241-C7A0-47DF-B721-866413B2D154}" destId="{CBE3486E-813A-42CF-898A-7FB62658D0BB}" srcOrd="0" destOrd="0" presId="urn:microsoft.com/office/officeart/2009/3/layout/HorizontalOrganizationChart"/>
    <dgm:cxn modelId="{692A4226-0893-45E1-9D6B-9CF1C5B1C3DF}" type="presOf" srcId="{74C39B16-D2F3-4EBF-A620-97176E7A0901}" destId="{757A505B-0FB4-485B-9867-72767DF06302}" srcOrd="1" destOrd="0" presId="urn:microsoft.com/office/officeart/2009/3/layout/HorizontalOrganizationChart"/>
    <dgm:cxn modelId="{C76FDB48-D6FF-41AC-8C06-7B4446D2D270}" type="presOf" srcId="{809997D2-8D2F-4EA9-9852-C710651C52AD}" destId="{7FEB8F2E-E835-4668-853E-144EC002A126}" srcOrd="1" destOrd="0" presId="urn:microsoft.com/office/officeart/2009/3/layout/HorizontalOrganizationChart"/>
    <dgm:cxn modelId="{69549D7C-1AE1-441A-82FB-C012F886E29C}" type="presOf" srcId="{FA623241-C7A0-47DF-B721-866413B2D154}" destId="{395B0904-EE32-4D2B-BA06-6D9E7377DD9D}" srcOrd="1" destOrd="0" presId="urn:microsoft.com/office/officeart/2009/3/layout/HorizontalOrganizationChart"/>
    <dgm:cxn modelId="{5C39F17D-0ACA-40ED-A09E-4D9C37D09F94}" srcId="{FA85A641-28D9-49CA-9DFE-27B311AFEC58}" destId="{74C39B16-D2F3-4EBF-A620-97176E7A0901}" srcOrd="0" destOrd="0" parTransId="{CFEAEDE3-4897-4872-8982-A3348EAD1FAC}" sibTransId="{B60B1B51-9E57-40E9-AE1E-0D32ED803A6D}"/>
    <dgm:cxn modelId="{910C4DA6-EE83-4C56-A726-B887E03461F4}" type="presOf" srcId="{259DC3EE-FF2F-45E2-8527-E35A365813D4}" destId="{3F3BC549-E341-408A-AD9D-6B9BE3BBBAE7}" srcOrd="0" destOrd="0" presId="urn:microsoft.com/office/officeart/2009/3/layout/HorizontalOrganizationChart"/>
    <dgm:cxn modelId="{2D192FBC-0BB1-4D25-9118-32F74C585B9E}" type="presOf" srcId="{FA85A641-28D9-49CA-9DFE-27B311AFEC58}" destId="{3E53507A-C9DB-4EEA-977E-531EDEC7055E}" srcOrd="0" destOrd="0" presId="urn:microsoft.com/office/officeart/2009/3/layout/HorizontalOrganizationChart"/>
    <dgm:cxn modelId="{146CC2D9-8D25-40C4-9EF2-A9A7979D1B4E}" srcId="{74C39B16-D2F3-4EBF-A620-97176E7A0901}" destId="{FA623241-C7A0-47DF-B721-866413B2D154}" srcOrd="1" destOrd="0" parTransId="{02E78A64-5F4D-48F5-9678-1DBD7F7F9F15}" sibTransId="{78F144BE-DBAE-4D58-96B3-322D6C817B4D}"/>
    <dgm:cxn modelId="{D6301CE4-2511-4169-B7E1-896051DBF673}" srcId="{74C39B16-D2F3-4EBF-A620-97176E7A0901}" destId="{809997D2-8D2F-4EA9-9852-C710651C52AD}" srcOrd="0" destOrd="0" parTransId="{259DC3EE-FF2F-45E2-8527-E35A365813D4}" sibTransId="{C9F230D0-A702-4B91-88E7-449D92B73854}"/>
    <dgm:cxn modelId="{2D163BFD-0C89-4759-8D76-48C75AF38420}" type="presOf" srcId="{02E78A64-5F4D-48F5-9678-1DBD7F7F9F15}" destId="{AE9F0E1C-803E-42AC-AD20-3E6D58F4520A}" srcOrd="0" destOrd="0" presId="urn:microsoft.com/office/officeart/2009/3/layout/HorizontalOrganizationChart"/>
    <dgm:cxn modelId="{2164115E-04FC-454A-8DD1-69A1549AE4D8}" type="presParOf" srcId="{3E53507A-C9DB-4EEA-977E-531EDEC7055E}" destId="{754B319D-5F55-46A5-B043-D6959460EB18}" srcOrd="0" destOrd="0" presId="urn:microsoft.com/office/officeart/2009/3/layout/HorizontalOrganizationChart"/>
    <dgm:cxn modelId="{6B1DB8F6-3B52-40FB-9361-159A5E30BA05}" type="presParOf" srcId="{754B319D-5F55-46A5-B043-D6959460EB18}" destId="{89B42BF0-5BBC-40F7-8D89-997F19515AB8}" srcOrd="0" destOrd="0" presId="urn:microsoft.com/office/officeart/2009/3/layout/HorizontalOrganizationChart"/>
    <dgm:cxn modelId="{7608EC20-1D72-4779-AC72-08D6979F673C}" type="presParOf" srcId="{89B42BF0-5BBC-40F7-8D89-997F19515AB8}" destId="{CE6E28A5-449A-4C0C-AE32-0D5565A531AC}" srcOrd="0" destOrd="0" presId="urn:microsoft.com/office/officeart/2009/3/layout/HorizontalOrganizationChart"/>
    <dgm:cxn modelId="{B8435186-7BEF-41C2-8BE4-C2655BBCB449}" type="presParOf" srcId="{89B42BF0-5BBC-40F7-8D89-997F19515AB8}" destId="{757A505B-0FB4-485B-9867-72767DF06302}" srcOrd="1" destOrd="0" presId="urn:microsoft.com/office/officeart/2009/3/layout/HorizontalOrganizationChart"/>
    <dgm:cxn modelId="{E33EC882-5272-4B1C-B98B-9D9A8565CC5B}" type="presParOf" srcId="{754B319D-5F55-46A5-B043-D6959460EB18}" destId="{21C02B8D-AC88-45A3-BEAF-7D66B8B83460}" srcOrd="1" destOrd="0" presId="urn:microsoft.com/office/officeart/2009/3/layout/HorizontalOrganizationChart"/>
    <dgm:cxn modelId="{B0D3832D-E337-40DB-873C-B3274781AC72}" type="presParOf" srcId="{21C02B8D-AC88-45A3-BEAF-7D66B8B83460}" destId="{3F3BC549-E341-408A-AD9D-6B9BE3BBBAE7}" srcOrd="0" destOrd="0" presId="urn:microsoft.com/office/officeart/2009/3/layout/HorizontalOrganizationChart"/>
    <dgm:cxn modelId="{A422AD88-EFC4-4018-8A70-327F567B2F90}" type="presParOf" srcId="{21C02B8D-AC88-45A3-BEAF-7D66B8B83460}" destId="{D7707016-492A-4432-A868-3EF02B04FE97}" srcOrd="1" destOrd="0" presId="urn:microsoft.com/office/officeart/2009/3/layout/HorizontalOrganizationChart"/>
    <dgm:cxn modelId="{32EA04BF-6368-4AAA-9957-109A235A7007}" type="presParOf" srcId="{D7707016-492A-4432-A868-3EF02B04FE97}" destId="{1599E275-7647-4DF9-B392-706A617B7DF8}" srcOrd="0" destOrd="0" presId="urn:microsoft.com/office/officeart/2009/3/layout/HorizontalOrganizationChart"/>
    <dgm:cxn modelId="{966AE7FA-C0E9-4FA8-943A-0D549D6E9D37}" type="presParOf" srcId="{1599E275-7647-4DF9-B392-706A617B7DF8}" destId="{69CAA8E5-FD8A-420B-A8CD-BC7A81A56C63}" srcOrd="0" destOrd="0" presId="urn:microsoft.com/office/officeart/2009/3/layout/HorizontalOrganizationChart"/>
    <dgm:cxn modelId="{B7C842D3-1E38-47A4-A88B-134C4C70B48C}" type="presParOf" srcId="{1599E275-7647-4DF9-B392-706A617B7DF8}" destId="{7FEB8F2E-E835-4668-853E-144EC002A126}" srcOrd="1" destOrd="0" presId="urn:microsoft.com/office/officeart/2009/3/layout/HorizontalOrganizationChart"/>
    <dgm:cxn modelId="{5CD5F9E5-EB54-45BE-870E-2CF6F25E028E}" type="presParOf" srcId="{D7707016-492A-4432-A868-3EF02B04FE97}" destId="{78709A9E-5E5B-4B78-AC1A-F7F5F2561B09}" srcOrd="1" destOrd="0" presId="urn:microsoft.com/office/officeart/2009/3/layout/HorizontalOrganizationChart"/>
    <dgm:cxn modelId="{203E3F44-46A7-460B-9180-324627A44C23}" type="presParOf" srcId="{D7707016-492A-4432-A868-3EF02B04FE97}" destId="{F8D14825-9516-4482-92BC-224578BBC014}" srcOrd="2" destOrd="0" presId="urn:microsoft.com/office/officeart/2009/3/layout/HorizontalOrganizationChart"/>
    <dgm:cxn modelId="{E4CC8A54-862A-45F3-A78C-908EBCF0C95E}" type="presParOf" srcId="{21C02B8D-AC88-45A3-BEAF-7D66B8B83460}" destId="{AE9F0E1C-803E-42AC-AD20-3E6D58F4520A}" srcOrd="2" destOrd="0" presId="urn:microsoft.com/office/officeart/2009/3/layout/HorizontalOrganizationChart"/>
    <dgm:cxn modelId="{CB67AF87-366E-4FAB-A5B2-0B616EB6AE41}" type="presParOf" srcId="{21C02B8D-AC88-45A3-BEAF-7D66B8B83460}" destId="{8652C068-8053-4762-ABAF-D10992CD51DB}" srcOrd="3" destOrd="0" presId="urn:microsoft.com/office/officeart/2009/3/layout/HorizontalOrganizationChart"/>
    <dgm:cxn modelId="{8E99EDF1-E20F-4DC7-B88A-4BFAFFDD008E}" type="presParOf" srcId="{8652C068-8053-4762-ABAF-D10992CD51DB}" destId="{E473C46F-6516-45B6-BFAC-9E384D66E363}" srcOrd="0" destOrd="0" presId="urn:microsoft.com/office/officeart/2009/3/layout/HorizontalOrganizationChart"/>
    <dgm:cxn modelId="{1D576EDC-AC18-4F3A-8C6F-D017AA9CBAFF}" type="presParOf" srcId="{E473C46F-6516-45B6-BFAC-9E384D66E363}" destId="{CBE3486E-813A-42CF-898A-7FB62658D0BB}" srcOrd="0" destOrd="0" presId="urn:microsoft.com/office/officeart/2009/3/layout/HorizontalOrganizationChart"/>
    <dgm:cxn modelId="{BC9DDD1B-E669-4913-BB4D-C4B2B9E16A79}" type="presParOf" srcId="{E473C46F-6516-45B6-BFAC-9E384D66E363}" destId="{395B0904-EE32-4D2B-BA06-6D9E7377DD9D}" srcOrd="1" destOrd="0" presId="urn:microsoft.com/office/officeart/2009/3/layout/HorizontalOrganizationChart"/>
    <dgm:cxn modelId="{9D9F7720-70B0-4D73-BAA9-EF7A2B7A5304}" type="presParOf" srcId="{8652C068-8053-4762-ABAF-D10992CD51DB}" destId="{8E72C2D2-4C0B-4C3E-9710-73D06500615B}" srcOrd="1" destOrd="0" presId="urn:microsoft.com/office/officeart/2009/3/layout/HorizontalOrganizationChart"/>
    <dgm:cxn modelId="{95A49F98-C4D9-42DA-BEE9-F8259C130B2C}" type="presParOf" srcId="{8652C068-8053-4762-ABAF-D10992CD51DB}" destId="{779722CA-7CBE-459B-A095-CF2547D4B6CC}" srcOrd="2" destOrd="0" presId="urn:microsoft.com/office/officeart/2009/3/layout/HorizontalOrganizationChart"/>
    <dgm:cxn modelId="{498EF504-D58D-417C-99AB-767C05A29CD5}" type="presParOf" srcId="{754B319D-5F55-46A5-B043-D6959460EB18}" destId="{B5D0025D-7E78-4C84-8916-4921378D243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A2E09-706A-4A89-AB31-B63D366A4747}">
      <dsp:nvSpPr>
        <dsp:cNvPr id="0" name=""/>
        <dsp:cNvSpPr/>
      </dsp:nvSpPr>
      <dsp:spPr>
        <a:xfrm>
          <a:off x="5915464" y="1799772"/>
          <a:ext cx="4185234" cy="726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181"/>
              </a:lnTo>
              <a:lnTo>
                <a:pt x="4185234" y="363181"/>
              </a:lnTo>
              <a:lnTo>
                <a:pt x="4185234" y="72636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04282-858C-4657-9E08-642C17718407}">
      <dsp:nvSpPr>
        <dsp:cNvPr id="0" name=""/>
        <dsp:cNvSpPr/>
      </dsp:nvSpPr>
      <dsp:spPr>
        <a:xfrm>
          <a:off x="5869744" y="1799772"/>
          <a:ext cx="91440" cy="7263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636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0DEC1-0A49-4001-8839-5A12CA80F4CF}">
      <dsp:nvSpPr>
        <dsp:cNvPr id="0" name=""/>
        <dsp:cNvSpPr/>
      </dsp:nvSpPr>
      <dsp:spPr>
        <a:xfrm>
          <a:off x="1730230" y="1799772"/>
          <a:ext cx="4185234" cy="726363"/>
        </a:xfrm>
        <a:custGeom>
          <a:avLst/>
          <a:gdLst/>
          <a:ahLst/>
          <a:cxnLst/>
          <a:rect l="0" t="0" r="0" b="0"/>
          <a:pathLst>
            <a:path>
              <a:moveTo>
                <a:pt x="4185234" y="0"/>
              </a:moveTo>
              <a:lnTo>
                <a:pt x="4185234" y="363181"/>
              </a:lnTo>
              <a:lnTo>
                <a:pt x="0" y="363181"/>
              </a:lnTo>
              <a:lnTo>
                <a:pt x="0" y="72636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62286-32A1-4B99-AEAD-1D006FBBC2DE}">
      <dsp:nvSpPr>
        <dsp:cNvPr id="0" name=""/>
        <dsp:cNvSpPr/>
      </dsp:nvSpPr>
      <dsp:spPr>
        <a:xfrm>
          <a:off x="4186028" y="70336"/>
          <a:ext cx="3458871" cy="17294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kern="1200" dirty="0"/>
            <a:t>Sectors of Economy</a:t>
          </a:r>
        </a:p>
      </dsp:txBody>
      <dsp:txXfrm>
        <a:off x="4186028" y="70336"/>
        <a:ext cx="3458871" cy="1729435"/>
      </dsp:txXfrm>
    </dsp:sp>
    <dsp:sp modelId="{BE2204CA-BCFE-4053-8DE5-10D0E89BC1CC}">
      <dsp:nvSpPr>
        <dsp:cNvPr id="0" name=""/>
        <dsp:cNvSpPr/>
      </dsp:nvSpPr>
      <dsp:spPr>
        <a:xfrm>
          <a:off x="794" y="2526135"/>
          <a:ext cx="3458871" cy="32697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/>
            <a:t>Primary</a:t>
          </a:r>
          <a:r>
            <a:rPr lang="en-IN" sz="2200" kern="1200" dirty="0"/>
            <a:t>- raw materials extracted or food grown.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IN" sz="2200" kern="1200" dirty="0"/>
          </a:b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 err="1"/>
            <a:t>Eg</a:t>
          </a:r>
          <a:r>
            <a:rPr lang="en-IN" sz="2200" kern="1200" dirty="0"/>
            <a:t>: agriculture, fishing, mining, oil extraction etc.</a:t>
          </a:r>
        </a:p>
      </dsp:txBody>
      <dsp:txXfrm>
        <a:off x="794" y="2526135"/>
        <a:ext cx="3458871" cy="3269757"/>
      </dsp:txXfrm>
    </dsp:sp>
    <dsp:sp modelId="{255B681E-766C-4D11-9003-C8E5230BE56A}">
      <dsp:nvSpPr>
        <dsp:cNvPr id="0" name=""/>
        <dsp:cNvSpPr/>
      </dsp:nvSpPr>
      <dsp:spPr>
        <a:xfrm>
          <a:off x="4186028" y="2526135"/>
          <a:ext cx="3458871" cy="3253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/>
            <a:t>Secondary</a:t>
          </a:r>
          <a:r>
            <a:rPr lang="en-IN" sz="2200" kern="1200" dirty="0"/>
            <a:t>- raw materials transformed into goods.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 err="1"/>
            <a:t>Eg</a:t>
          </a:r>
          <a:r>
            <a:rPr lang="en-IN" sz="2200" kern="1200" dirty="0"/>
            <a:t>: motor manufacturing, food processing, furniture making etc.</a:t>
          </a:r>
        </a:p>
      </dsp:txBody>
      <dsp:txXfrm>
        <a:off x="4186028" y="2526135"/>
        <a:ext cx="3458871" cy="3253725"/>
      </dsp:txXfrm>
    </dsp:sp>
    <dsp:sp modelId="{95AC62B6-DFFD-4056-9510-68AEFFF2E037}">
      <dsp:nvSpPr>
        <dsp:cNvPr id="0" name=""/>
        <dsp:cNvSpPr/>
      </dsp:nvSpPr>
      <dsp:spPr>
        <a:xfrm>
          <a:off x="8371263" y="2526135"/>
          <a:ext cx="3458871" cy="32591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/>
            <a:t>Tertiary</a:t>
          </a:r>
          <a:r>
            <a:rPr lang="en-IN" sz="2200" kern="1200" dirty="0"/>
            <a:t>- produces services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 err="1"/>
            <a:t>Eg</a:t>
          </a:r>
          <a:r>
            <a:rPr lang="en-IN" sz="2200" kern="1200" dirty="0"/>
            <a:t>: Health, Education, Transport, financial services etc.</a:t>
          </a:r>
        </a:p>
      </dsp:txBody>
      <dsp:txXfrm>
        <a:off x="8371263" y="2526135"/>
        <a:ext cx="3458871" cy="3259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72E09-9660-4E09-BA29-64B84F26B330}">
      <dsp:nvSpPr>
        <dsp:cNvPr id="0" name=""/>
        <dsp:cNvSpPr/>
      </dsp:nvSpPr>
      <dsp:spPr>
        <a:xfrm>
          <a:off x="5257800" y="2413266"/>
          <a:ext cx="2877316" cy="99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369"/>
              </a:lnTo>
              <a:lnTo>
                <a:pt x="2877316" y="499369"/>
              </a:lnTo>
              <a:lnTo>
                <a:pt x="2877316" y="99873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2D4E4-8DDE-4EE1-B590-F438875E7AFC}">
      <dsp:nvSpPr>
        <dsp:cNvPr id="0" name=""/>
        <dsp:cNvSpPr/>
      </dsp:nvSpPr>
      <dsp:spPr>
        <a:xfrm>
          <a:off x="2380483" y="2413266"/>
          <a:ext cx="2877316" cy="998738"/>
        </a:xfrm>
        <a:custGeom>
          <a:avLst/>
          <a:gdLst/>
          <a:ahLst/>
          <a:cxnLst/>
          <a:rect l="0" t="0" r="0" b="0"/>
          <a:pathLst>
            <a:path>
              <a:moveTo>
                <a:pt x="2877316" y="0"/>
              </a:moveTo>
              <a:lnTo>
                <a:pt x="2877316" y="499369"/>
              </a:lnTo>
              <a:lnTo>
                <a:pt x="0" y="499369"/>
              </a:lnTo>
              <a:lnTo>
                <a:pt x="0" y="99873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8A282-30A7-4B22-A719-583083DC3C7A}">
      <dsp:nvSpPr>
        <dsp:cNvPr id="0" name=""/>
        <dsp:cNvSpPr/>
      </dsp:nvSpPr>
      <dsp:spPr>
        <a:xfrm>
          <a:off x="2879852" y="35318"/>
          <a:ext cx="4755895" cy="237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100" b="1" kern="1200" dirty="0"/>
            <a:t>Sectors of the economy</a:t>
          </a:r>
        </a:p>
      </dsp:txBody>
      <dsp:txXfrm>
        <a:off x="2879852" y="35318"/>
        <a:ext cx="4755895" cy="2377947"/>
      </dsp:txXfrm>
    </dsp:sp>
    <dsp:sp modelId="{A80D64AE-37CF-456F-8192-EF90032BF33A}">
      <dsp:nvSpPr>
        <dsp:cNvPr id="0" name=""/>
        <dsp:cNvSpPr/>
      </dsp:nvSpPr>
      <dsp:spPr>
        <a:xfrm>
          <a:off x="2535" y="3412004"/>
          <a:ext cx="4755895" cy="237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100" b="1" kern="1200" dirty="0"/>
            <a:t>Public</a:t>
          </a:r>
          <a:r>
            <a:rPr lang="en-IN" sz="4100" kern="1200" dirty="0"/>
            <a:t>- state or government sector of the economy</a:t>
          </a:r>
        </a:p>
      </dsp:txBody>
      <dsp:txXfrm>
        <a:off x="2535" y="3412004"/>
        <a:ext cx="4755895" cy="2377947"/>
      </dsp:txXfrm>
    </dsp:sp>
    <dsp:sp modelId="{1D46060F-2562-44D7-B6E5-FCA24CD07E87}">
      <dsp:nvSpPr>
        <dsp:cNvPr id="0" name=""/>
        <dsp:cNvSpPr/>
      </dsp:nvSpPr>
      <dsp:spPr>
        <a:xfrm>
          <a:off x="5757169" y="3412004"/>
          <a:ext cx="4755895" cy="2377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100" b="1" kern="1200" dirty="0"/>
            <a:t>Private</a:t>
          </a:r>
          <a:r>
            <a:rPr lang="en-IN" sz="4100" kern="1200" dirty="0"/>
            <a:t>- owned by private individuals, companies and charities</a:t>
          </a:r>
        </a:p>
      </dsp:txBody>
      <dsp:txXfrm>
        <a:off x="5757169" y="3412004"/>
        <a:ext cx="4755895" cy="23779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FB10B-C0A8-4FE2-82F7-0EFC7DCB6B68}">
      <dsp:nvSpPr>
        <dsp:cNvPr id="0" name=""/>
        <dsp:cNvSpPr/>
      </dsp:nvSpPr>
      <dsp:spPr>
        <a:xfrm>
          <a:off x="4064000" y="1042690"/>
          <a:ext cx="2521148" cy="437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777"/>
              </a:lnTo>
              <a:lnTo>
                <a:pt x="2521148" y="218777"/>
              </a:lnTo>
              <a:lnTo>
                <a:pt x="2521148" y="43755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80BB6-BD7E-4090-95E5-E6465DC60C13}">
      <dsp:nvSpPr>
        <dsp:cNvPr id="0" name=""/>
        <dsp:cNvSpPr/>
      </dsp:nvSpPr>
      <dsp:spPr>
        <a:xfrm>
          <a:off x="4018280" y="1042690"/>
          <a:ext cx="91440" cy="4375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755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60977-75D4-4B5D-A01C-776A610A8270}">
      <dsp:nvSpPr>
        <dsp:cNvPr id="0" name=""/>
        <dsp:cNvSpPr/>
      </dsp:nvSpPr>
      <dsp:spPr>
        <a:xfrm>
          <a:off x="1542851" y="1042690"/>
          <a:ext cx="2521148" cy="437554"/>
        </a:xfrm>
        <a:custGeom>
          <a:avLst/>
          <a:gdLst/>
          <a:ahLst/>
          <a:cxnLst/>
          <a:rect l="0" t="0" r="0" b="0"/>
          <a:pathLst>
            <a:path>
              <a:moveTo>
                <a:pt x="2521148" y="0"/>
              </a:moveTo>
              <a:lnTo>
                <a:pt x="2521148" y="218777"/>
              </a:lnTo>
              <a:lnTo>
                <a:pt x="0" y="218777"/>
              </a:lnTo>
              <a:lnTo>
                <a:pt x="0" y="43755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BC3F9-40FB-41AA-820C-32911CC21C0B}">
      <dsp:nvSpPr>
        <dsp:cNvPr id="0" name=""/>
        <dsp:cNvSpPr/>
      </dsp:nvSpPr>
      <dsp:spPr>
        <a:xfrm>
          <a:off x="3022203" y="893"/>
          <a:ext cx="2083593" cy="1041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Types of Market</a:t>
          </a:r>
        </a:p>
      </dsp:txBody>
      <dsp:txXfrm>
        <a:off x="3022203" y="893"/>
        <a:ext cx="2083593" cy="1041796"/>
      </dsp:txXfrm>
    </dsp:sp>
    <dsp:sp modelId="{F5E52D2C-3AB7-41C3-AA86-D93BF971E88A}">
      <dsp:nvSpPr>
        <dsp:cNvPr id="0" name=""/>
        <dsp:cNvSpPr/>
      </dsp:nvSpPr>
      <dsp:spPr>
        <a:xfrm>
          <a:off x="501054" y="1480244"/>
          <a:ext cx="2083593" cy="1041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International</a:t>
          </a:r>
        </a:p>
      </dsp:txBody>
      <dsp:txXfrm>
        <a:off x="501054" y="1480244"/>
        <a:ext cx="2083593" cy="1041796"/>
      </dsp:txXfrm>
    </dsp:sp>
    <dsp:sp modelId="{C5D73538-3D2F-4F78-BCAD-7B7510450DA8}">
      <dsp:nvSpPr>
        <dsp:cNvPr id="0" name=""/>
        <dsp:cNvSpPr/>
      </dsp:nvSpPr>
      <dsp:spPr>
        <a:xfrm>
          <a:off x="3022203" y="1480244"/>
          <a:ext cx="2083593" cy="1041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National </a:t>
          </a:r>
        </a:p>
      </dsp:txBody>
      <dsp:txXfrm>
        <a:off x="3022203" y="1480244"/>
        <a:ext cx="2083593" cy="1041796"/>
      </dsp:txXfrm>
    </dsp:sp>
    <dsp:sp modelId="{F676031F-D8AA-4B71-88FB-7D8B1050B2BD}">
      <dsp:nvSpPr>
        <dsp:cNvPr id="0" name=""/>
        <dsp:cNvSpPr/>
      </dsp:nvSpPr>
      <dsp:spPr>
        <a:xfrm>
          <a:off x="5543351" y="1480244"/>
          <a:ext cx="2083593" cy="1041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Local or Regional</a:t>
          </a:r>
        </a:p>
      </dsp:txBody>
      <dsp:txXfrm>
        <a:off x="5543351" y="1480244"/>
        <a:ext cx="2083593" cy="1041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EAF3E-49BB-4DE6-9030-2D1EE50378AE}">
      <dsp:nvSpPr>
        <dsp:cNvPr id="0" name=""/>
        <dsp:cNvSpPr/>
      </dsp:nvSpPr>
      <dsp:spPr>
        <a:xfrm>
          <a:off x="2346975" y="1662397"/>
          <a:ext cx="468891" cy="50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4445" y="0"/>
              </a:lnTo>
              <a:lnTo>
                <a:pt x="234445" y="504057"/>
              </a:lnTo>
              <a:lnTo>
                <a:pt x="468891" y="50405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3645B-1C87-415B-BFF5-1CFCCF7CD1F6}">
      <dsp:nvSpPr>
        <dsp:cNvPr id="0" name=""/>
        <dsp:cNvSpPr/>
      </dsp:nvSpPr>
      <dsp:spPr>
        <a:xfrm>
          <a:off x="2346975" y="1158339"/>
          <a:ext cx="468891" cy="504057"/>
        </a:xfrm>
        <a:custGeom>
          <a:avLst/>
          <a:gdLst/>
          <a:ahLst/>
          <a:cxnLst/>
          <a:rect l="0" t="0" r="0" b="0"/>
          <a:pathLst>
            <a:path>
              <a:moveTo>
                <a:pt x="0" y="504057"/>
              </a:moveTo>
              <a:lnTo>
                <a:pt x="234445" y="504057"/>
              </a:lnTo>
              <a:lnTo>
                <a:pt x="234445" y="0"/>
              </a:lnTo>
              <a:lnTo>
                <a:pt x="46889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1B129-E541-46F0-8FA8-DDE8B53E10E5}">
      <dsp:nvSpPr>
        <dsp:cNvPr id="0" name=""/>
        <dsp:cNvSpPr/>
      </dsp:nvSpPr>
      <dsp:spPr>
        <a:xfrm>
          <a:off x="2520" y="1304868"/>
          <a:ext cx="2344455" cy="71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Market for cars</a:t>
          </a:r>
        </a:p>
      </dsp:txBody>
      <dsp:txXfrm>
        <a:off x="2520" y="1304868"/>
        <a:ext cx="2344455" cy="715058"/>
      </dsp:txXfrm>
    </dsp:sp>
    <dsp:sp modelId="{D49B7C82-F1E1-452C-A962-078210A72EEA}">
      <dsp:nvSpPr>
        <dsp:cNvPr id="0" name=""/>
        <dsp:cNvSpPr/>
      </dsp:nvSpPr>
      <dsp:spPr>
        <a:xfrm>
          <a:off x="2815867" y="800810"/>
          <a:ext cx="2344455" cy="71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Electric Car</a:t>
          </a:r>
        </a:p>
      </dsp:txBody>
      <dsp:txXfrm>
        <a:off x="2815867" y="800810"/>
        <a:ext cx="2344455" cy="715058"/>
      </dsp:txXfrm>
    </dsp:sp>
    <dsp:sp modelId="{89C4A2EF-E4EA-4173-A359-4E69979F0C31}">
      <dsp:nvSpPr>
        <dsp:cNvPr id="0" name=""/>
        <dsp:cNvSpPr/>
      </dsp:nvSpPr>
      <dsp:spPr>
        <a:xfrm>
          <a:off x="2815867" y="1808925"/>
          <a:ext cx="2344455" cy="71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Hybrid car</a:t>
          </a:r>
        </a:p>
      </dsp:txBody>
      <dsp:txXfrm>
        <a:off x="2815867" y="1808925"/>
        <a:ext cx="2344455" cy="7150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F0E1C-803E-42AC-AD20-3E6D58F4520A}">
      <dsp:nvSpPr>
        <dsp:cNvPr id="0" name=""/>
        <dsp:cNvSpPr/>
      </dsp:nvSpPr>
      <dsp:spPr>
        <a:xfrm>
          <a:off x="2198635" y="1563923"/>
          <a:ext cx="439254" cy="472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627" y="0"/>
              </a:lnTo>
              <a:lnTo>
                <a:pt x="219627" y="472198"/>
              </a:lnTo>
              <a:lnTo>
                <a:pt x="439254" y="4721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BC549-E341-408A-AD9D-6B9BE3BBBAE7}">
      <dsp:nvSpPr>
        <dsp:cNvPr id="0" name=""/>
        <dsp:cNvSpPr/>
      </dsp:nvSpPr>
      <dsp:spPr>
        <a:xfrm>
          <a:off x="2198635" y="1091724"/>
          <a:ext cx="439254" cy="472198"/>
        </a:xfrm>
        <a:custGeom>
          <a:avLst/>
          <a:gdLst/>
          <a:ahLst/>
          <a:cxnLst/>
          <a:rect l="0" t="0" r="0" b="0"/>
          <a:pathLst>
            <a:path>
              <a:moveTo>
                <a:pt x="0" y="472198"/>
              </a:moveTo>
              <a:lnTo>
                <a:pt x="219627" y="472198"/>
              </a:lnTo>
              <a:lnTo>
                <a:pt x="219627" y="0"/>
              </a:lnTo>
              <a:lnTo>
                <a:pt x="439254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E28A5-449A-4C0C-AE32-0D5565A531AC}">
      <dsp:nvSpPr>
        <dsp:cNvPr id="0" name=""/>
        <dsp:cNvSpPr/>
      </dsp:nvSpPr>
      <dsp:spPr>
        <a:xfrm>
          <a:off x="2361" y="1228991"/>
          <a:ext cx="2196274" cy="6698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Housing Market</a:t>
          </a:r>
        </a:p>
      </dsp:txBody>
      <dsp:txXfrm>
        <a:off x="2361" y="1228991"/>
        <a:ext cx="2196274" cy="669863"/>
      </dsp:txXfrm>
    </dsp:sp>
    <dsp:sp modelId="{69CAA8E5-FD8A-420B-A8CD-BC7A81A56C63}">
      <dsp:nvSpPr>
        <dsp:cNvPr id="0" name=""/>
        <dsp:cNvSpPr/>
      </dsp:nvSpPr>
      <dsp:spPr>
        <a:xfrm>
          <a:off x="2637890" y="756792"/>
          <a:ext cx="2196274" cy="6698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Residential</a:t>
          </a:r>
        </a:p>
      </dsp:txBody>
      <dsp:txXfrm>
        <a:off x="2637890" y="756792"/>
        <a:ext cx="2196274" cy="669863"/>
      </dsp:txXfrm>
    </dsp:sp>
    <dsp:sp modelId="{CBE3486E-813A-42CF-898A-7FB62658D0BB}">
      <dsp:nvSpPr>
        <dsp:cNvPr id="0" name=""/>
        <dsp:cNvSpPr/>
      </dsp:nvSpPr>
      <dsp:spPr>
        <a:xfrm>
          <a:off x="2637890" y="1701190"/>
          <a:ext cx="2196274" cy="6698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Commercial </a:t>
          </a:r>
        </a:p>
      </dsp:txBody>
      <dsp:txXfrm>
        <a:off x="2637890" y="1701190"/>
        <a:ext cx="2196274" cy="669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536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818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491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330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2411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502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2237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246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45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136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087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437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2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857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303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38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CDF9E-B769-4FC9-8A9F-25544A5FE20F}" type="datetimeFigureOut">
              <a:rPr lang="en-IN" smtClean="0"/>
              <a:t>09-06-2020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3358D4-3717-4073-B415-6587205B40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81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36ED-5E0A-4A8E-9A27-0CB73A1F8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702192"/>
            <a:ext cx="8915399" cy="3075190"/>
          </a:xfrm>
        </p:spPr>
        <p:txBody>
          <a:bodyPr>
            <a:normAutofit fontScale="90000"/>
          </a:bodyPr>
          <a:lstStyle/>
          <a:p>
            <a:br>
              <a:rPr lang="en-IN" b="1" dirty="0"/>
            </a:br>
            <a:r>
              <a:rPr lang="en-IN" b="1" dirty="0"/>
              <a:t>Chapter 4</a:t>
            </a:r>
            <a:br>
              <a:rPr lang="en-IN" b="1" dirty="0"/>
            </a:br>
            <a:r>
              <a:rPr lang="en-IN" b="1" dirty="0"/>
              <a:t>SPECIALISATION AND DIVISON OF LABOUR</a:t>
            </a:r>
            <a:br>
              <a:rPr lang="en-IN" b="1" dirty="0"/>
            </a:br>
            <a:r>
              <a:rPr lang="en-IN" b="1" dirty="0"/>
              <a:t>Part-1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7DCF5F-4E8A-4D73-AA2B-FDCF54C89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0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5"/>
    </mc:Choice>
    <mc:Fallback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7243-51F7-45B5-B0A2-75716420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751A-2EB5-474A-9A59-F654C01CF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 market is any convenient set of arrangement by which buyers and sellers communicate to exchange of goods and services.</a:t>
            </a:r>
          </a:p>
          <a:p>
            <a:r>
              <a:rPr lang="en-IN" dirty="0" err="1"/>
              <a:t>Eg</a:t>
            </a:r>
            <a:r>
              <a:rPr lang="en-IN" dirty="0"/>
              <a:t>: Digital or online(Amazon or </a:t>
            </a:r>
            <a:r>
              <a:rPr lang="en-IN" dirty="0" err="1"/>
              <a:t>Ebay</a:t>
            </a:r>
            <a:r>
              <a:rPr lang="en-IN" dirty="0"/>
              <a:t>), Newspapers and magazines, mail or telephone.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885183-E125-42A8-89C2-10B3E22EE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88"/>
    </mc:Choice>
    <mc:Fallback>
      <p:transition spd="slow" advTm="4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7685-D543-4752-B5EC-34C6E3BC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dirty="0"/>
            </a:br>
            <a:endParaRPr lang="en-IN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99FF954-B04A-4574-8C85-F2A979BEE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298514"/>
              </p:ext>
            </p:extLst>
          </p:nvPr>
        </p:nvGraphicFramePr>
        <p:xfrm>
          <a:off x="2032000" y="267285"/>
          <a:ext cx="8128000" cy="252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9CB842-6CC5-401B-A5A4-E0F50C1E0575}"/>
              </a:ext>
            </a:extLst>
          </p:cNvPr>
          <p:cNvSpPr txBox="1"/>
          <p:nvPr/>
        </p:nvSpPr>
        <p:spPr>
          <a:xfrm>
            <a:off x="2489982" y="3587262"/>
            <a:ext cx="901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These markets are interlinked but separate.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7811C7-BF57-469D-8C78-7CD8713B5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4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30"/>
    </mc:Choice>
    <mc:Fallback>
      <p:transition spd="slow" advTm="61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25B18-5F69-4068-8392-0C7F5261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Submarkets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D6FC2-433E-4508-8893-0F2383A73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 market within a large market</a:t>
            </a:r>
          </a:p>
          <a:p>
            <a:r>
              <a:rPr lang="en-IN" dirty="0" err="1"/>
              <a:t>Eg</a:t>
            </a:r>
            <a:r>
              <a:rPr lang="en-IN" dirty="0"/>
              <a:t>: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7C05F2-E583-4555-BADA-2449D33B3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129304"/>
              </p:ext>
            </p:extLst>
          </p:nvPr>
        </p:nvGraphicFramePr>
        <p:xfrm>
          <a:off x="787791" y="2813538"/>
          <a:ext cx="5162843" cy="3324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159F18B-86CC-438C-8DD8-C18415CA6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849809"/>
              </p:ext>
            </p:extLst>
          </p:nvPr>
        </p:nvGraphicFramePr>
        <p:xfrm>
          <a:off x="6668086" y="2783375"/>
          <a:ext cx="4836526" cy="3127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AAE670-16B3-42D0-96BE-F88EF1FF3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8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67"/>
    </mc:Choice>
    <mc:Fallback>
      <p:transition spd="slow" advTm="4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DF1001D-729F-4C74-90DC-CACF62CA7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54" t="13900" r="49776" b="42165"/>
          <a:stretch/>
        </p:blipFill>
        <p:spPr>
          <a:xfrm>
            <a:off x="2110153" y="270803"/>
            <a:ext cx="7279913" cy="63163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6EB7B5-84BD-4CD4-AC3E-54ECC1BB2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06"/>
    </mc:Choice>
    <mc:Fallback>
      <p:transition spd="slow" advTm="14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2FFD-8641-4C82-97F5-54293735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34457"/>
            <a:ext cx="8911687" cy="712321"/>
          </a:xfrm>
        </p:spPr>
        <p:txBody>
          <a:bodyPr/>
          <a:lstStyle/>
          <a:p>
            <a:r>
              <a:rPr lang="en-IN" b="1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06617-7C62-47DB-A862-76D22B34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11348"/>
            <a:ext cx="8915400" cy="4799874"/>
          </a:xfrm>
        </p:spPr>
        <p:txBody>
          <a:bodyPr/>
          <a:lstStyle/>
          <a:p>
            <a:r>
              <a:rPr lang="en-IN" dirty="0"/>
              <a:t>Understand that specialisation and the division of labour give rise to large gains in productivity.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Understand that economy can be divided into three sectors: primary, secondary and tertiary. And also into state sector and private sector.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Know that markets exists for buyers and sellers to exchange goods and services using barter or money.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CBA2D5-7314-4C3A-BF67-51F970342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91"/>
    </mc:Choice>
    <mc:Fallback>
      <p:transition spd="slow" advTm="6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EE92-1BDF-41EA-9DBD-CA96F238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Specialisation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A1DB4-42DA-4082-A6B5-0304F2B57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b="1" dirty="0"/>
              <a:t>It is the production of a limited range of goods by an individual, firm or country in co-operation with others so that together a complete range of goods is produced</a:t>
            </a:r>
          </a:p>
          <a:p>
            <a:endParaRPr lang="en-IN" sz="2400" b="1" dirty="0"/>
          </a:p>
          <a:p>
            <a:r>
              <a:rPr lang="en-IN" sz="2400" b="1" dirty="0"/>
              <a:t>Specialisation can occur between nations/ within nation.</a:t>
            </a:r>
          </a:p>
          <a:p>
            <a:endParaRPr lang="en-IN" sz="2400" b="1" dirty="0"/>
          </a:p>
          <a:p>
            <a:r>
              <a:rPr lang="en-IN" sz="2400" b="1" dirty="0"/>
              <a:t>Globalisation is currently increasing this process of specialisation between nations.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8E2CC3-C895-4B0D-AEAE-C75F66E9D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0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44"/>
    </mc:Choice>
    <mc:Fallback>
      <p:transition spd="slow" advTm="9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58BF-1132-4FBE-8E0E-3F7D1D38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258" y="126609"/>
            <a:ext cx="9637542" cy="689317"/>
          </a:xfrm>
        </p:spPr>
        <p:txBody>
          <a:bodyPr>
            <a:normAutofit/>
          </a:bodyPr>
          <a:lstStyle/>
          <a:p>
            <a:r>
              <a:rPr lang="en-IN" b="1" dirty="0"/>
              <a:t>Division of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1C5C6-6CFC-48D9-92FB-15806A932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248" y="970671"/>
            <a:ext cx="9637542" cy="5528604"/>
          </a:xfrm>
        </p:spPr>
        <p:txBody>
          <a:bodyPr>
            <a:normAutofit/>
          </a:bodyPr>
          <a:lstStyle/>
          <a:p>
            <a:r>
              <a:rPr lang="en-IN" sz="2000" b="1" dirty="0"/>
              <a:t>Specialisation by Individuals is called Division Of Labour.</a:t>
            </a:r>
          </a:p>
          <a:p>
            <a:endParaRPr lang="en-IN" sz="2000" b="1" dirty="0"/>
          </a:p>
          <a:p>
            <a:r>
              <a:rPr lang="en-IN" sz="2000" b="1" dirty="0"/>
              <a:t>Adam Smith, in a passage in his famous book </a:t>
            </a:r>
            <a:r>
              <a:rPr lang="en-IN" sz="2000" b="1" i="1" dirty="0"/>
              <a:t>An Enquiry into the Nature and Causes of the wealth of the Nations(1776), </a:t>
            </a:r>
            <a:r>
              <a:rPr lang="en-IN" sz="2000" b="1" dirty="0"/>
              <a:t>described the division of labour among pin workers.</a:t>
            </a:r>
          </a:p>
          <a:p>
            <a:endParaRPr lang="en-IN" sz="2000" b="1" dirty="0"/>
          </a:p>
          <a:p>
            <a:r>
              <a:rPr lang="en-IN" sz="2000" b="1" dirty="0"/>
              <a:t>One worker might be able to make 20 pins a day  if he were to complete all the processes himself. But ten workers together specialising in a variety of tasks could make 48000 pins.</a:t>
            </a:r>
          </a:p>
          <a:p>
            <a:endParaRPr lang="en-IN" sz="2000" b="1" dirty="0"/>
          </a:p>
          <a:p>
            <a:r>
              <a:rPr lang="en-IN" sz="2000" b="1" dirty="0"/>
              <a:t>Increase in productivity(output per unit of input employed) arises from both increase in labour productivity(output per worker) and capital productivity(output per unit of capital employed)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574830-477C-423A-998E-B8C3B7CE5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9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91"/>
    </mc:Choice>
    <mc:Fallback>
      <p:transition spd="slow" advTm="11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2AE8-A817-4E96-B0D9-4A3CD9D5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850" y="112543"/>
            <a:ext cx="9721950" cy="731519"/>
          </a:xfrm>
        </p:spPr>
        <p:txBody>
          <a:bodyPr/>
          <a:lstStyle/>
          <a:p>
            <a:r>
              <a:rPr lang="en-IN" b="1" dirty="0"/>
              <a:t>Advantages of division of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BB7A9-D457-45E7-AC7C-A48ABCF8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850" y="1012874"/>
            <a:ext cx="9721949" cy="5164089"/>
          </a:xfrm>
        </p:spPr>
        <p:txBody>
          <a:bodyPr>
            <a:normAutofit/>
          </a:bodyPr>
          <a:lstStyle/>
          <a:p>
            <a:r>
              <a:rPr lang="en-IN" sz="2400" b="1" dirty="0"/>
              <a:t>Workers gain skills and become more productive.</a:t>
            </a:r>
          </a:p>
          <a:p>
            <a:endParaRPr lang="en-IN" sz="2400" b="1" dirty="0"/>
          </a:p>
          <a:p>
            <a:r>
              <a:rPr lang="en-IN" sz="2400" b="1" dirty="0"/>
              <a:t>Cost effective</a:t>
            </a:r>
          </a:p>
          <a:p>
            <a:endParaRPr lang="en-IN" sz="2400" b="1" dirty="0"/>
          </a:p>
          <a:p>
            <a:r>
              <a:rPr lang="en-IN" sz="2400" b="1" dirty="0"/>
              <a:t>Time saving</a:t>
            </a:r>
            <a:br>
              <a:rPr lang="en-IN" sz="2400" b="1" dirty="0"/>
            </a:br>
            <a:endParaRPr lang="en-IN" sz="2400" b="1" dirty="0"/>
          </a:p>
          <a:p>
            <a:r>
              <a:rPr lang="en-IN" sz="2400" b="1" dirty="0"/>
              <a:t>Workers can specialise in those tasks to which they are best suited.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3B6148-8813-4736-A0FC-BE59B78B9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25"/>
    </mc:Choice>
    <mc:Fallback>
      <p:transition spd="slow" advTm="7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D709-5E0B-41EF-B046-6E033B62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190" y="126609"/>
            <a:ext cx="9651609" cy="703385"/>
          </a:xfrm>
        </p:spPr>
        <p:txBody>
          <a:bodyPr>
            <a:normAutofit/>
          </a:bodyPr>
          <a:lstStyle/>
          <a:p>
            <a:r>
              <a:rPr lang="en-IN" b="1" dirty="0"/>
              <a:t>Disadvantages of division of labour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3BAA-F412-4655-92DD-CA1F5BCF2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68" y="829994"/>
            <a:ext cx="9510932" cy="59013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400" b="1" dirty="0"/>
              <a:t>Work can become tedious and monotonous.</a:t>
            </a:r>
          </a:p>
          <a:p>
            <a:pPr>
              <a:lnSpc>
                <a:spcPct val="150000"/>
              </a:lnSpc>
            </a:pPr>
            <a:r>
              <a:rPr lang="en-IN" sz="2400" b="1" dirty="0"/>
              <a:t>Workers do not feel connected to their work.</a:t>
            </a:r>
          </a:p>
          <a:p>
            <a:pPr>
              <a:lnSpc>
                <a:spcPct val="150000"/>
              </a:lnSpc>
            </a:pPr>
            <a:r>
              <a:rPr lang="en-IN" sz="2400" b="1" dirty="0"/>
              <a:t>Poor quality of work and less output per person.</a:t>
            </a:r>
          </a:p>
          <a:p>
            <a:pPr>
              <a:lnSpc>
                <a:spcPct val="150000"/>
              </a:lnSpc>
            </a:pPr>
            <a:r>
              <a:rPr lang="en-IN" sz="2400" b="1" dirty="0"/>
              <a:t>Workers will avoid work.</a:t>
            </a:r>
          </a:p>
          <a:p>
            <a:pPr>
              <a:lnSpc>
                <a:spcPct val="150000"/>
              </a:lnSpc>
            </a:pPr>
            <a:r>
              <a:rPr lang="en-IN" sz="2400" b="1" dirty="0"/>
              <a:t>Size of the market limits the division of labour.</a:t>
            </a:r>
          </a:p>
          <a:p>
            <a:pPr>
              <a:lnSpc>
                <a:spcPct val="150000"/>
              </a:lnSpc>
            </a:pPr>
            <a:r>
              <a:rPr lang="en-IN" sz="2400" b="1" dirty="0"/>
              <a:t>Overspecialisation will lead to unemployment.</a:t>
            </a:r>
          </a:p>
          <a:p>
            <a:pPr>
              <a:lnSpc>
                <a:spcPct val="150000"/>
              </a:lnSpc>
            </a:pPr>
            <a:r>
              <a:rPr lang="en-IN" sz="2400" b="1" dirty="0"/>
              <a:t>Breakdown in part of chain of production can cause chaos within the </a:t>
            </a:r>
            <a:r>
              <a:rPr lang="en-IN" sz="2400" b="1" dirty="0" err="1"/>
              <a:t>sytem</a:t>
            </a:r>
            <a:r>
              <a:rPr lang="en-IN" sz="2400" b="1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70BA0F-0829-4986-828D-874BB82D7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3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54"/>
    </mc:Choice>
    <mc:Fallback>
      <p:transition spd="slow" advTm="15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B86182-D20E-4F3C-A2A7-B09FB35D8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23" t="35891" r="50846" b="6645"/>
          <a:stretch/>
        </p:blipFill>
        <p:spPr>
          <a:xfrm>
            <a:off x="3627620" y="340364"/>
            <a:ext cx="5516380" cy="65448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2FF79F-68DC-486E-B3A1-C87574A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8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93"/>
    </mc:Choice>
    <mc:Fallback>
      <p:transition spd="slow" advTm="11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B9A486-2185-484F-B70D-029B4103F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355888"/>
              </p:ext>
            </p:extLst>
          </p:nvPr>
        </p:nvGraphicFramePr>
        <p:xfrm>
          <a:off x="239151" y="182879"/>
          <a:ext cx="11830929" cy="5866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38CB58-2993-493B-B109-8230F29AA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77"/>
    </mc:Choice>
    <mc:Fallback>
      <p:transition spd="slow" advTm="8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155FCE-D2F9-403A-B0F2-B02537613C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740488"/>
              </p:ext>
            </p:extLst>
          </p:nvPr>
        </p:nvGraphicFramePr>
        <p:xfrm>
          <a:off x="838200" y="351692"/>
          <a:ext cx="10515600" cy="5825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27F9FB-DC12-477B-889F-7768B61CE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7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49"/>
    </mc:Choice>
    <mc:Fallback>
      <p:transition spd="slow" advTm="5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2109</TotalTime>
  <Words>494</Words>
  <Application>Microsoft Office PowerPoint</Application>
  <PresentationFormat>Widescreen</PresentationFormat>
  <Paragraphs>72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Wisp</vt:lpstr>
      <vt:lpstr> Chapter 4 SPECIALISATION AND DIVISON OF LABOUR Part-1</vt:lpstr>
      <vt:lpstr>Learning Objectives</vt:lpstr>
      <vt:lpstr>Specialisation </vt:lpstr>
      <vt:lpstr>Division of labour</vt:lpstr>
      <vt:lpstr>Advantages of division of labour</vt:lpstr>
      <vt:lpstr>Disadvantages of division of labour</vt:lpstr>
      <vt:lpstr>PowerPoint Presentation</vt:lpstr>
      <vt:lpstr>PowerPoint Presentation</vt:lpstr>
      <vt:lpstr>PowerPoint Presentation</vt:lpstr>
      <vt:lpstr>Markets</vt:lpstr>
      <vt:lpstr> </vt:lpstr>
      <vt:lpstr>Submarkets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SPECIALISATION AND DIVISON OF LABOUR</dc:title>
  <dc:creator>shabi zaidi</dc:creator>
  <cp:lastModifiedBy>shabi zaidi</cp:lastModifiedBy>
  <cp:revision>38</cp:revision>
  <dcterms:created xsi:type="dcterms:W3CDTF">2020-05-18T14:18:08Z</dcterms:created>
  <dcterms:modified xsi:type="dcterms:W3CDTF">2020-06-09T05:26:52Z</dcterms:modified>
</cp:coreProperties>
</file>