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13"/>
  </p:notesMasterIdLst>
  <p:sldIdLst>
    <p:sldId id="256" r:id="rId2"/>
    <p:sldId id="270" r:id="rId3"/>
    <p:sldId id="259" r:id="rId4"/>
    <p:sldId id="266" r:id="rId5"/>
    <p:sldId id="261" r:id="rId6"/>
    <p:sldId id="262" r:id="rId7"/>
    <p:sldId id="263" r:id="rId8"/>
    <p:sldId id="264" r:id="rId9"/>
    <p:sldId id="267" r:id="rId10"/>
    <p:sldId id="269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bi zaidi" initials="sz" lastIdx="1" clrIdx="0">
    <p:extLst>
      <p:ext uri="{19B8F6BF-5375-455C-9EA6-DF929625EA0E}">
        <p15:presenceInfo xmlns:p15="http://schemas.microsoft.com/office/powerpoint/2012/main" userId="ebf7b4fa965620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bi zaidi" userId="ebf7b4fa965620d6" providerId="LiveId" clId="{7E03F374-0A4F-44AD-B6D7-2361532B8A94}"/>
    <pc:docChg chg="undo custSel addSld modSld modShowInfo">
      <pc:chgData name="shabi zaidi" userId="ebf7b4fa965620d6" providerId="LiveId" clId="{7E03F374-0A4F-44AD-B6D7-2361532B8A94}" dt="2020-05-02T07:07:25.281" v="6510" actId="1038"/>
      <pc:docMkLst>
        <pc:docMk/>
      </pc:docMkLst>
      <pc:sldChg chg="addSp delSp modSp add mod modTransition modAnim">
        <pc:chgData name="shabi zaidi" userId="ebf7b4fa965620d6" providerId="LiveId" clId="{7E03F374-0A4F-44AD-B6D7-2361532B8A94}" dt="2020-05-02T07:07:25.281" v="6510" actId="1038"/>
        <pc:sldMkLst>
          <pc:docMk/>
          <pc:sldMk cId="2565060125" sldId="256"/>
        </pc:sldMkLst>
        <pc:spChg chg="mod">
          <ac:chgData name="shabi zaidi" userId="ebf7b4fa965620d6" providerId="LiveId" clId="{7E03F374-0A4F-44AD-B6D7-2361532B8A94}" dt="2020-04-25T04:53:48.622" v="3291" actId="207"/>
          <ac:spMkLst>
            <pc:docMk/>
            <pc:sldMk cId="2565060125" sldId="256"/>
            <ac:spMk id="2" creationId="{0B0564BD-8919-48E6-BBF6-3E62CA84AB0E}"/>
          </ac:spMkLst>
        </pc:spChg>
        <pc:spChg chg="del">
          <ac:chgData name="shabi zaidi" userId="ebf7b4fa965620d6" providerId="LiveId" clId="{7E03F374-0A4F-44AD-B6D7-2361532B8A94}" dt="2020-04-25T04:47:39.537" v="3235" actId="21"/>
          <ac:spMkLst>
            <pc:docMk/>
            <pc:sldMk cId="2565060125" sldId="256"/>
            <ac:spMk id="3" creationId="{5F26D959-B4A2-4B28-AA62-2347AB68CCDC}"/>
          </ac:spMkLst>
        </pc:spChg>
        <pc:picChg chg="add del mod">
          <ac:chgData name="shabi zaidi" userId="ebf7b4fa965620d6" providerId="LiveId" clId="{7E03F374-0A4F-44AD-B6D7-2361532B8A94}" dt="2020-05-01T22:53:51.145" v="6452"/>
          <ac:picMkLst>
            <pc:docMk/>
            <pc:sldMk cId="2565060125" sldId="256"/>
            <ac:picMk id="3" creationId="{3CDD0633-7FEE-45E6-B4A7-D717BE1F3FF5}"/>
          </ac:picMkLst>
        </pc:picChg>
        <pc:picChg chg="add del mod">
          <ac:chgData name="shabi zaidi" userId="ebf7b4fa965620d6" providerId="LiveId" clId="{7E03F374-0A4F-44AD-B6D7-2361532B8A94}" dt="2020-05-02T06:34:58.392" v="6506"/>
          <ac:picMkLst>
            <pc:docMk/>
            <pc:sldMk cId="2565060125" sldId="256"/>
            <ac:picMk id="3" creationId="{419A94D0-3B07-4277-ACD4-8FBE1B88AC44}"/>
          </ac:picMkLst>
        </pc:picChg>
        <pc:picChg chg="add del mod">
          <ac:chgData name="shabi zaidi" userId="ebf7b4fa965620d6" providerId="LiveId" clId="{7E03F374-0A4F-44AD-B6D7-2361532B8A94}" dt="2020-05-01T23:28:17.276" v="6483"/>
          <ac:picMkLst>
            <pc:docMk/>
            <pc:sldMk cId="2565060125" sldId="256"/>
            <ac:picMk id="3" creationId="{4EAC3814-5730-4E29-BF84-DF54C0EA6986}"/>
          </ac:picMkLst>
        </pc:picChg>
        <pc:picChg chg="add del mod">
          <ac:chgData name="shabi zaidi" userId="ebf7b4fa965620d6" providerId="LiveId" clId="{7E03F374-0A4F-44AD-B6D7-2361532B8A94}" dt="2020-05-01T05:36:01.798" v="6386"/>
          <ac:picMkLst>
            <pc:docMk/>
            <pc:sldMk cId="2565060125" sldId="256"/>
            <ac:picMk id="3" creationId="{D465129C-F3B0-4491-A7C0-CB115921E94C}"/>
          </ac:picMkLst>
        </pc:picChg>
        <pc:picChg chg="add del mod">
          <ac:chgData name="shabi zaidi" userId="ebf7b4fa965620d6" providerId="LiveId" clId="{7E03F374-0A4F-44AD-B6D7-2361532B8A94}" dt="2020-05-01T23:16:45.430" v="6472"/>
          <ac:picMkLst>
            <pc:docMk/>
            <pc:sldMk cId="2565060125" sldId="256"/>
            <ac:picMk id="3" creationId="{DCD7CE94-BCC4-44A0-ACBE-AAA2B6A28F32}"/>
          </ac:picMkLst>
        </pc:picChg>
        <pc:picChg chg="add del mod">
          <ac:chgData name="shabi zaidi" userId="ebf7b4fa965620d6" providerId="LiveId" clId="{7E03F374-0A4F-44AD-B6D7-2361532B8A94}" dt="2020-05-01T22:58:38.019" v="6454"/>
          <ac:picMkLst>
            <pc:docMk/>
            <pc:sldMk cId="2565060125" sldId="256"/>
            <ac:picMk id="4" creationId="{2E4DDB40-EB98-4837-B4AB-0F20D48D2130}"/>
          </ac:picMkLst>
        </pc:picChg>
        <pc:picChg chg="add del mod">
          <ac:chgData name="shabi zaidi" userId="ebf7b4fa965620d6" providerId="LiveId" clId="{7E03F374-0A4F-44AD-B6D7-2361532B8A94}" dt="2020-05-01T23:29:01.582" v="6485"/>
          <ac:picMkLst>
            <pc:docMk/>
            <pc:sldMk cId="2565060125" sldId="256"/>
            <ac:picMk id="4" creationId="{577D83AD-5CFA-46C2-8B7E-4B99E71E2C9C}"/>
          </ac:picMkLst>
        </pc:picChg>
        <pc:picChg chg="add del mod">
          <ac:chgData name="shabi zaidi" userId="ebf7b4fa965620d6" providerId="LiveId" clId="{7E03F374-0A4F-44AD-B6D7-2361532B8A94}" dt="2020-05-02T06:35:19.955" v="6508"/>
          <ac:picMkLst>
            <pc:docMk/>
            <pc:sldMk cId="2565060125" sldId="256"/>
            <ac:picMk id="4" creationId="{82080A7F-34F2-4477-97E1-580DB24363A4}"/>
          </ac:picMkLst>
        </pc:picChg>
        <pc:picChg chg="add del mod">
          <ac:chgData name="shabi zaidi" userId="ebf7b4fa965620d6" providerId="LiveId" clId="{7E03F374-0A4F-44AD-B6D7-2361532B8A94}" dt="2020-05-01T23:26:18.136" v="6480"/>
          <ac:picMkLst>
            <pc:docMk/>
            <pc:sldMk cId="2565060125" sldId="256"/>
            <ac:picMk id="4" creationId="{87775DDA-4D53-473E-82C7-B38FE0A99215}"/>
          </ac:picMkLst>
        </pc:pic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2565060125" sldId="256"/>
            <ac:picMk id="4" creationId="{A50FB771-5526-4F3C-8E32-AF76387E5938}"/>
          </ac:picMkLst>
        </pc:picChg>
        <pc:picChg chg="add mod modCrop">
          <ac:chgData name="shabi zaidi" userId="ebf7b4fa965620d6" providerId="LiveId" clId="{7E03F374-0A4F-44AD-B6D7-2361532B8A94}" dt="2020-04-25T04:51:35.952" v="3252" actId="1076"/>
          <ac:picMkLst>
            <pc:docMk/>
            <pc:sldMk cId="2565060125" sldId="256"/>
            <ac:picMk id="5" creationId="{DBD33C71-4C17-4A56-8E9A-43783A7DF9C0}"/>
          </ac:picMkLst>
        </pc:picChg>
        <pc:picChg chg="add mod">
          <ac:chgData name="shabi zaidi" userId="ebf7b4fa965620d6" providerId="LiveId" clId="{7E03F374-0A4F-44AD-B6D7-2361532B8A94}" dt="2020-05-02T07:07:25.281" v="6510" actId="1038"/>
          <ac:picMkLst>
            <pc:docMk/>
            <pc:sldMk cId="2565060125" sldId="256"/>
            <ac:picMk id="6" creationId="{807C5C0D-ADAD-4F08-8BA0-097C634ECCF5}"/>
          </ac:picMkLst>
        </pc:picChg>
        <pc:picChg chg="add del mod">
          <ac:chgData name="shabi zaidi" userId="ebf7b4fa965620d6" providerId="LiveId" clId="{7E03F374-0A4F-44AD-B6D7-2361532B8A94}" dt="2020-05-01T22:59:50.263" v="6456"/>
          <ac:picMkLst>
            <pc:docMk/>
            <pc:sldMk cId="2565060125" sldId="256"/>
            <ac:picMk id="6" creationId="{9F5BC010-089E-46E3-82B0-3B46D25DBE4A}"/>
          </ac:picMkLst>
        </pc:picChg>
        <pc:picChg chg="add del mod">
          <ac:chgData name="shabi zaidi" userId="ebf7b4fa965620d6" providerId="LiveId" clId="{7E03F374-0A4F-44AD-B6D7-2361532B8A94}" dt="2020-05-01T23:29:57.529" v="6487"/>
          <ac:picMkLst>
            <pc:docMk/>
            <pc:sldMk cId="2565060125" sldId="256"/>
            <ac:picMk id="6" creationId="{FE669303-FB6F-410A-9DBC-EFBB2510EE6C}"/>
          </ac:picMkLst>
        </pc:picChg>
        <pc:picChg chg="add del mod">
          <ac:chgData name="shabi zaidi" userId="ebf7b4fa965620d6" providerId="LiveId" clId="{7E03F374-0A4F-44AD-B6D7-2361532B8A94}" dt="2020-05-01T23:53:06.937" v="6492"/>
          <ac:picMkLst>
            <pc:docMk/>
            <pc:sldMk cId="2565060125" sldId="256"/>
            <ac:picMk id="7" creationId="{7DA837DB-C120-40E9-A011-D16D817A0078}"/>
          </ac:picMkLst>
        </pc:picChg>
        <pc:picChg chg="add del mod">
          <ac:chgData name="shabi zaidi" userId="ebf7b4fa965620d6" providerId="LiveId" clId="{7E03F374-0A4F-44AD-B6D7-2361532B8A94}" dt="2020-05-01T23:02:32.403" v="6458"/>
          <ac:picMkLst>
            <pc:docMk/>
            <pc:sldMk cId="2565060125" sldId="256"/>
            <ac:picMk id="7" creationId="{E08C741F-85C5-4D70-AE64-A876C731AF78}"/>
          </ac:picMkLst>
        </pc:picChg>
        <pc:picChg chg="add del mod">
          <ac:chgData name="shabi zaidi" userId="ebf7b4fa965620d6" providerId="LiveId" clId="{7E03F374-0A4F-44AD-B6D7-2361532B8A94}" dt="2020-05-02T00:01:42.061" v="6497"/>
          <ac:picMkLst>
            <pc:docMk/>
            <pc:sldMk cId="2565060125" sldId="256"/>
            <ac:picMk id="8" creationId="{2B6297AA-396A-4D64-814C-9A98A6FF2642}"/>
          </ac:picMkLst>
        </pc:picChg>
        <pc:picChg chg="add del mod">
          <ac:chgData name="shabi zaidi" userId="ebf7b4fa965620d6" providerId="LiveId" clId="{7E03F374-0A4F-44AD-B6D7-2361532B8A94}" dt="2020-05-01T23:08:43.353" v="6460"/>
          <ac:picMkLst>
            <pc:docMk/>
            <pc:sldMk cId="2565060125" sldId="256"/>
            <ac:picMk id="8" creationId="{867B93EC-8C5D-4B74-8B6A-D90CED9CCACD}"/>
          </ac:picMkLst>
        </pc:picChg>
        <pc:picChg chg="add del mod">
          <ac:chgData name="shabi zaidi" userId="ebf7b4fa965620d6" providerId="LiveId" clId="{7E03F374-0A4F-44AD-B6D7-2361532B8A94}" dt="2020-05-01T23:09:34.730" v="6462"/>
          <ac:picMkLst>
            <pc:docMk/>
            <pc:sldMk cId="2565060125" sldId="256"/>
            <ac:picMk id="9" creationId="{053A123E-D035-435B-BBA8-94418C12BED1}"/>
          </ac:picMkLst>
        </pc:picChg>
        <pc:picChg chg="add del mod">
          <ac:chgData name="shabi zaidi" userId="ebf7b4fa965620d6" providerId="LiveId" clId="{7E03F374-0A4F-44AD-B6D7-2361532B8A94}" dt="2020-05-02T00:06:42.804" v="6504"/>
          <ac:picMkLst>
            <pc:docMk/>
            <pc:sldMk cId="2565060125" sldId="256"/>
            <ac:picMk id="9" creationId="{48590889-0EFA-4D7C-8CF7-26CBFF6C24BE}"/>
          </ac:picMkLst>
        </pc:picChg>
        <pc:picChg chg="add del mod">
          <ac:chgData name="shabi zaidi" userId="ebf7b4fa965620d6" providerId="LiveId" clId="{7E03F374-0A4F-44AD-B6D7-2361532B8A94}" dt="2020-05-01T23:13:09.876" v="6466"/>
          <ac:picMkLst>
            <pc:docMk/>
            <pc:sldMk cId="2565060125" sldId="256"/>
            <ac:picMk id="10" creationId="{326CE6C2-DC5D-461C-85D6-F93723C29C0C}"/>
          </ac:picMkLst>
        </pc:picChg>
        <pc:picChg chg="add del mod">
          <ac:chgData name="shabi zaidi" userId="ebf7b4fa965620d6" providerId="LiveId" clId="{7E03F374-0A4F-44AD-B6D7-2361532B8A94}" dt="2020-05-01T23:14:02.607" v="6469"/>
          <ac:picMkLst>
            <pc:docMk/>
            <pc:sldMk cId="2565060125" sldId="256"/>
            <ac:picMk id="11" creationId="{47AE0916-3F9E-4C94-9A7A-A934759FD4AB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723508561" sldId="257"/>
        </pc:sldMkLst>
        <pc:spChg chg="mod">
          <ac:chgData name="shabi zaidi" userId="ebf7b4fa965620d6" providerId="LiveId" clId="{7E03F374-0A4F-44AD-B6D7-2361532B8A94}" dt="2020-04-25T04:54:09.184" v="3293" actId="207"/>
          <ac:spMkLst>
            <pc:docMk/>
            <pc:sldMk cId="3723508561" sldId="257"/>
            <ac:spMk id="2" creationId="{3CAA9756-EFF4-4B43-8072-67450217AC9E}"/>
          </ac:spMkLst>
        </pc:spChg>
        <pc:spChg chg="mod">
          <ac:chgData name="shabi zaidi" userId="ebf7b4fa965620d6" providerId="LiveId" clId="{7E03F374-0A4F-44AD-B6D7-2361532B8A94}" dt="2020-04-25T04:55:13.022" v="3309" actId="20577"/>
          <ac:spMkLst>
            <pc:docMk/>
            <pc:sldMk cId="3723508561" sldId="257"/>
            <ac:spMk id="3" creationId="{8DE9BCB2-2144-41EC-8DF8-2828DD15294C}"/>
          </ac:spMkLst>
        </pc:spChg>
        <pc:picChg chg="add del mod">
          <ac:chgData name="shabi zaidi" userId="ebf7b4fa965620d6" providerId="LiveId" clId="{7E03F374-0A4F-44AD-B6D7-2361532B8A94}" dt="2020-05-01T23:28:17.276" v="6483"/>
          <ac:picMkLst>
            <pc:docMk/>
            <pc:sldMk cId="3723508561" sldId="257"/>
            <ac:picMk id="4" creationId="{50AC0CD7-3F59-4253-BD8F-A78E18020771}"/>
          </ac:picMkLst>
        </pc:picChg>
        <pc:picChg chg="add del mod">
          <ac:chgData name="shabi zaidi" userId="ebf7b4fa965620d6" providerId="LiveId" clId="{7E03F374-0A4F-44AD-B6D7-2361532B8A94}" dt="2020-05-01T23:26:18.136" v="6480"/>
          <ac:picMkLst>
            <pc:docMk/>
            <pc:sldMk cId="3723508561" sldId="257"/>
            <ac:picMk id="4" creationId="{87D5ED99-7D47-4ED0-BBB3-5411A3B7B997}"/>
          </ac:picMkLst>
        </pc:picChg>
        <pc:picChg chg="add del mod">
          <ac:chgData name="shabi zaidi" userId="ebf7b4fa965620d6" providerId="LiveId" clId="{7E03F374-0A4F-44AD-B6D7-2361532B8A94}" dt="2020-05-01T22:53:51.145" v="6452"/>
          <ac:picMkLst>
            <pc:docMk/>
            <pc:sldMk cId="3723508561" sldId="257"/>
            <ac:picMk id="4" creationId="{8F98170D-AA0B-416C-9E27-EFFC6AC25AB6}"/>
          </ac:picMkLst>
        </pc:picChg>
        <pc:picChg chg="add del mod">
          <ac:chgData name="shabi zaidi" userId="ebf7b4fa965620d6" providerId="LiveId" clId="{7E03F374-0A4F-44AD-B6D7-2361532B8A94}" dt="2020-05-02T06:34:58.392" v="6506"/>
          <ac:picMkLst>
            <pc:docMk/>
            <pc:sldMk cId="3723508561" sldId="257"/>
            <ac:picMk id="4" creationId="{A24E8042-940D-47B6-AB8F-F811EC6F6C70}"/>
          </ac:picMkLst>
        </pc:picChg>
        <pc:picChg chg="add del mod">
          <ac:chgData name="shabi zaidi" userId="ebf7b4fa965620d6" providerId="LiveId" clId="{7E03F374-0A4F-44AD-B6D7-2361532B8A94}" dt="2020-05-01T05:36:01.798" v="6386"/>
          <ac:picMkLst>
            <pc:docMk/>
            <pc:sldMk cId="3723508561" sldId="257"/>
            <ac:picMk id="4" creationId="{ACB2B5E9-C4BE-445B-AD3E-307EAE7C20FD}"/>
          </ac:picMkLst>
        </pc:picChg>
        <pc:picChg chg="add del mod">
          <ac:chgData name="shabi zaidi" userId="ebf7b4fa965620d6" providerId="LiveId" clId="{7E03F374-0A4F-44AD-B6D7-2361532B8A94}" dt="2020-05-01T23:29:01.582" v="6485"/>
          <ac:picMkLst>
            <pc:docMk/>
            <pc:sldMk cId="3723508561" sldId="257"/>
            <ac:picMk id="5" creationId="{0D3C9160-FE1D-43EE-8A18-CCC791351921}"/>
          </ac:picMkLst>
        </pc:pic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723508561" sldId="257"/>
            <ac:picMk id="5" creationId="{6C3AA477-E41A-441D-AEA4-4C6296BF3E86}"/>
          </ac:picMkLst>
        </pc:picChg>
        <pc:picChg chg="add del mod">
          <ac:chgData name="shabi zaidi" userId="ebf7b4fa965620d6" providerId="LiveId" clId="{7E03F374-0A4F-44AD-B6D7-2361532B8A94}" dt="2020-05-01T22:58:38.019" v="6454"/>
          <ac:picMkLst>
            <pc:docMk/>
            <pc:sldMk cId="3723508561" sldId="257"/>
            <ac:picMk id="5" creationId="{84C89FB5-3CA7-4935-A1D1-29A4E6FA8D94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723508561" sldId="257"/>
            <ac:picMk id="5" creationId="{C207609D-5583-4FE7-BE30-322F9A10E788}"/>
          </ac:picMkLst>
        </pc:picChg>
        <pc:picChg chg="add del mod">
          <ac:chgData name="shabi zaidi" userId="ebf7b4fa965620d6" providerId="LiveId" clId="{7E03F374-0A4F-44AD-B6D7-2361532B8A94}" dt="2020-05-01T23:02:32.403" v="6458"/>
          <ac:picMkLst>
            <pc:docMk/>
            <pc:sldMk cId="3723508561" sldId="257"/>
            <ac:picMk id="6" creationId="{65E555C0-4F83-46EB-9532-E09BF33C11C5}"/>
          </ac:picMkLst>
        </pc:picChg>
        <pc:picChg chg="add del mod">
          <ac:chgData name="shabi zaidi" userId="ebf7b4fa965620d6" providerId="LiveId" clId="{7E03F374-0A4F-44AD-B6D7-2361532B8A94}" dt="2020-05-01T23:29:57.529" v="6487"/>
          <ac:picMkLst>
            <pc:docMk/>
            <pc:sldMk cId="3723508561" sldId="257"/>
            <ac:picMk id="6" creationId="{F383B813-6DEB-4F1C-B596-0C7FF7471657}"/>
          </ac:picMkLst>
        </pc:picChg>
        <pc:picChg chg="add del mod">
          <ac:chgData name="shabi zaidi" userId="ebf7b4fa965620d6" providerId="LiveId" clId="{7E03F374-0A4F-44AD-B6D7-2361532B8A94}" dt="2020-05-01T23:08:43.353" v="6460"/>
          <ac:picMkLst>
            <pc:docMk/>
            <pc:sldMk cId="3723508561" sldId="257"/>
            <ac:picMk id="7" creationId="{D5DB9F83-BC1B-455E-88F8-699FF0EF95BD}"/>
          </ac:picMkLst>
        </pc:picChg>
        <pc:picChg chg="add del mod">
          <ac:chgData name="shabi zaidi" userId="ebf7b4fa965620d6" providerId="LiveId" clId="{7E03F374-0A4F-44AD-B6D7-2361532B8A94}" dt="2020-05-01T23:53:06.937" v="6492"/>
          <ac:picMkLst>
            <pc:docMk/>
            <pc:sldMk cId="3723508561" sldId="257"/>
            <ac:picMk id="7" creationId="{F659E0F3-96FD-4A7B-8F12-5743484EA1BD}"/>
          </ac:picMkLst>
        </pc:picChg>
        <pc:picChg chg="add del mod">
          <ac:chgData name="shabi zaidi" userId="ebf7b4fa965620d6" providerId="LiveId" clId="{7E03F374-0A4F-44AD-B6D7-2361532B8A94}" dt="2020-05-01T23:13:09.876" v="6466"/>
          <ac:picMkLst>
            <pc:docMk/>
            <pc:sldMk cId="3723508561" sldId="257"/>
            <ac:picMk id="8" creationId="{9F5334DE-3806-43D6-B059-3403EB2D1C22}"/>
          </ac:picMkLst>
        </pc:picChg>
        <pc:picChg chg="add del mod">
          <ac:chgData name="shabi zaidi" userId="ebf7b4fa965620d6" providerId="LiveId" clId="{7E03F374-0A4F-44AD-B6D7-2361532B8A94}" dt="2020-05-02T00:01:37.412" v="6496"/>
          <ac:picMkLst>
            <pc:docMk/>
            <pc:sldMk cId="3723508561" sldId="257"/>
            <ac:picMk id="8" creationId="{F018F443-AEB5-426C-B6EA-2A48BBFFAF59}"/>
          </ac:picMkLst>
        </pc:picChg>
        <pc:picChg chg="add del mod">
          <ac:chgData name="shabi zaidi" userId="ebf7b4fa965620d6" providerId="LiveId" clId="{7E03F374-0A4F-44AD-B6D7-2361532B8A94}" dt="2020-05-02T00:06:42.804" v="6504"/>
          <ac:picMkLst>
            <pc:docMk/>
            <pc:sldMk cId="3723508561" sldId="257"/>
            <ac:picMk id="9" creationId="{F62D1153-5910-4D0B-A818-6EEB77C02F9C}"/>
          </ac:picMkLst>
        </pc:picChg>
      </pc:sldChg>
      <pc:sldChg chg="addSp delSp modSp add modTransition modAnim addCm delCm">
        <pc:chgData name="shabi zaidi" userId="ebf7b4fa965620d6" providerId="LiveId" clId="{7E03F374-0A4F-44AD-B6D7-2361532B8A94}" dt="2020-05-02T07:06:32.654" v="6509"/>
        <pc:sldMkLst>
          <pc:docMk/>
          <pc:sldMk cId="794214998" sldId="258"/>
        </pc:sldMkLst>
        <pc:spChg chg="mod">
          <ac:chgData name="shabi zaidi" userId="ebf7b4fa965620d6" providerId="LiveId" clId="{7E03F374-0A4F-44AD-B6D7-2361532B8A94}" dt="2020-04-25T04:56:13.960" v="3316" actId="207"/>
          <ac:spMkLst>
            <pc:docMk/>
            <pc:sldMk cId="794214998" sldId="258"/>
            <ac:spMk id="2" creationId="{FC138DD9-FDA6-43E9-9E25-8033940A2ED8}"/>
          </ac:spMkLst>
        </pc:spChg>
        <pc:spChg chg="add mod">
          <ac:chgData name="shabi zaidi" userId="ebf7b4fa965620d6" providerId="LiveId" clId="{7E03F374-0A4F-44AD-B6D7-2361532B8A94}" dt="2020-04-25T07:35:45.859" v="3518" actId="13822"/>
          <ac:spMkLst>
            <pc:docMk/>
            <pc:sldMk cId="794214998" sldId="258"/>
            <ac:spMk id="3" creationId="{2E136AA5-78B1-48AF-AC27-608494CE0569}"/>
          </ac:spMkLst>
        </pc:spChg>
        <pc:spChg chg="del mod">
          <ac:chgData name="shabi zaidi" userId="ebf7b4fa965620d6" providerId="LiveId" clId="{7E03F374-0A4F-44AD-B6D7-2361532B8A94}" dt="2020-04-17T21:24:59.908" v="518" actId="931"/>
          <ac:spMkLst>
            <pc:docMk/>
            <pc:sldMk cId="794214998" sldId="258"/>
            <ac:spMk id="3" creationId="{C0860484-6F1A-4065-A55A-1CDD53E1BE6A}"/>
          </ac:spMkLst>
        </pc:spChg>
        <pc:spChg chg="add del mod">
          <ac:chgData name="shabi zaidi" userId="ebf7b4fa965620d6" providerId="LiveId" clId="{7E03F374-0A4F-44AD-B6D7-2361532B8A94}" dt="2020-04-25T07:30:36.056" v="3475" actId="21"/>
          <ac:spMkLst>
            <pc:docMk/>
            <pc:sldMk cId="794214998" sldId="258"/>
            <ac:spMk id="4" creationId="{B1D72E47-4BB9-44CD-955E-A5F707660D43}"/>
          </ac:spMkLst>
        </pc:spChg>
        <pc:spChg chg="add mod">
          <ac:chgData name="shabi zaidi" userId="ebf7b4fa965620d6" providerId="LiveId" clId="{7E03F374-0A4F-44AD-B6D7-2361532B8A94}" dt="2020-05-01T05:38:15.985" v="6387" actId="1076"/>
          <ac:spMkLst>
            <pc:docMk/>
            <pc:sldMk cId="794214998" sldId="258"/>
            <ac:spMk id="6" creationId="{8ED5CB3D-CBED-45F2-AFEF-11DAAF91CD89}"/>
          </ac:spMkLst>
        </pc:spChg>
        <pc:spChg chg="add del mod">
          <ac:chgData name="shabi zaidi" userId="ebf7b4fa965620d6" providerId="LiveId" clId="{7E03F374-0A4F-44AD-B6D7-2361532B8A94}" dt="2020-04-25T05:04:08.310" v="3393"/>
          <ac:spMkLst>
            <pc:docMk/>
            <pc:sldMk cId="794214998" sldId="258"/>
            <ac:spMk id="8" creationId="{A487EA99-148E-42A5-964E-8484AE2601D3}"/>
          </ac:spMkLst>
        </pc:spChg>
        <pc:spChg chg="add mod">
          <ac:chgData name="shabi zaidi" userId="ebf7b4fa965620d6" providerId="LiveId" clId="{7E03F374-0A4F-44AD-B6D7-2361532B8A94}" dt="2020-04-25T07:36:47.281" v="3522" actId="1076"/>
          <ac:spMkLst>
            <pc:docMk/>
            <pc:sldMk cId="794214998" sldId="258"/>
            <ac:spMk id="9" creationId="{7398B02E-EB9E-4A69-8FD7-61DF62796B91}"/>
          </ac:spMkLst>
        </pc:spChg>
        <pc:spChg chg="add del mod">
          <ac:chgData name="shabi zaidi" userId="ebf7b4fa965620d6" providerId="LiveId" clId="{7E03F374-0A4F-44AD-B6D7-2361532B8A94}" dt="2020-04-25T05:11:51.109" v="3458" actId="21"/>
          <ac:spMkLst>
            <pc:docMk/>
            <pc:sldMk cId="794214998" sldId="258"/>
            <ac:spMk id="12" creationId="{33FE025F-2CBC-4AF4-994D-2C189ECE9B7C}"/>
          </ac:spMkLst>
        </pc:spChg>
        <pc:spChg chg="add mod">
          <ac:chgData name="shabi zaidi" userId="ebf7b4fa965620d6" providerId="LiveId" clId="{7E03F374-0A4F-44AD-B6D7-2361532B8A94}" dt="2020-04-25T07:34:39.986" v="3508" actId="255"/>
          <ac:spMkLst>
            <pc:docMk/>
            <pc:sldMk cId="794214998" sldId="258"/>
            <ac:spMk id="17" creationId="{4C9451D9-49EF-4836-84B4-3032F76E717E}"/>
          </ac:spMkLst>
        </pc:spChg>
        <pc:spChg chg="add mod">
          <ac:chgData name="shabi zaidi" userId="ebf7b4fa965620d6" providerId="LiveId" clId="{7E03F374-0A4F-44AD-B6D7-2361532B8A94}" dt="2020-04-25T07:36:30.750" v="3521" actId="14100"/>
          <ac:spMkLst>
            <pc:docMk/>
            <pc:sldMk cId="794214998" sldId="258"/>
            <ac:spMk id="18" creationId="{3C6911F4-0A07-4974-940F-62B7344ED36D}"/>
          </ac:spMkLst>
        </pc:spChg>
        <pc:picChg chg="add del mod">
          <ac:chgData name="shabi zaidi" userId="ebf7b4fa965620d6" providerId="LiveId" clId="{7E03F374-0A4F-44AD-B6D7-2361532B8A94}" dt="2020-05-02T00:01:42.061" v="6497"/>
          <ac:picMkLst>
            <pc:docMk/>
            <pc:sldMk cId="794214998" sldId="258"/>
            <ac:picMk id="4" creationId="{4732522C-C900-4BB1-84D7-73484634DED1}"/>
          </ac:picMkLst>
        </pc:picChg>
        <pc:picChg chg="add del mod">
          <ac:chgData name="shabi zaidi" userId="ebf7b4fa965620d6" providerId="LiveId" clId="{7E03F374-0A4F-44AD-B6D7-2361532B8A94}" dt="2020-05-01T05:36:01.798" v="6386"/>
          <ac:picMkLst>
            <pc:docMk/>
            <pc:sldMk cId="794214998" sldId="258"/>
            <ac:picMk id="4" creationId="{D7552F86-BF72-4E6F-9FFE-D4A0CB3F9CBF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794214998" sldId="258"/>
            <ac:picMk id="4" creationId="{FA8894EC-3C00-4127-A5F9-577792194FCA}"/>
          </ac:picMkLst>
        </pc:picChg>
        <pc:picChg chg="add mod">
          <ac:chgData name="shabi zaidi" userId="ebf7b4fa965620d6" providerId="LiveId" clId="{7E03F374-0A4F-44AD-B6D7-2361532B8A94}" dt="2020-04-25T05:06:29.757" v="3403" actId="14100"/>
          <ac:picMkLst>
            <pc:docMk/>
            <pc:sldMk cId="794214998" sldId="258"/>
            <ac:picMk id="5" creationId="{57A7DEF1-0031-4619-9430-0150101C8767}"/>
          </ac:picMkLst>
        </pc:pic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794214998" sldId="258"/>
            <ac:picMk id="8" creationId="{CD24B957-363C-4C2F-8B20-8793447F6652}"/>
          </ac:picMkLst>
        </pc:picChg>
        <pc:cxnChg chg="add mod">
          <ac:chgData name="shabi zaidi" userId="ebf7b4fa965620d6" providerId="LiveId" clId="{7E03F374-0A4F-44AD-B6D7-2361532B8A94}" dt="2020-04-25T05:07:01.194" v="3408" actId="14100"/>
          <ac:cxnSpMkLst>
            <pc:docMk/>
            <pc:sldMk cId="794214998" sldId="258"/>
            <ac:cxnSpMk id="7" creationId="{BA3C40A2-1981-4EF2-81F0-999644F7E66A}"/>
          </ac:cxnSpMkLst>
        </pc:cxnChg>
        <pc:cxnChg chg="add mod">
          <ac:chgData name="shabi zaidi" userId="ebf7b4fa965620d6" providerId="LiveId" clId="{7E03F374-0A4F-44AD-B6D7-2361532B8A94}" dt="2020-04-25T07:32:22.914" v="3484" actId="1582"/>
          <ac:cxnSpMkLst>
            <pc:docMk/>
            <pc:sldMk cId="794214998" sldId="258"/>
            <ac:cxnSpMk id="10" creationId="{57342E03-1B58-4F7C-8950-09134000484E}"/>
          </ac:cxnSpMkLst>
        </pc:cxnChg>
        <pc:cxnChg chg="add del">
          <ac:chgData name="shabi zaidi" userId="ebf7b4fa965620d6" providerId="LiveId" clId="{7E03F374-0A4F-44AD-B6D7-2361532B8A94}" dt="2020-04-25T07:32:52.804" v="3486" actId="478"/>
          <ac:cxnSpMkLst>
            <pc:docMk/>
            <pc:sldMk cId="794214998" sldId="258"/>
            <ac:cxnSpMk id="14" creationId="{0F3C69C8-55F5-4425-B22C-57B519B04A38}"/>
          </ac:cxnSpMkLst>
        </pc:cxnChg>
        <pc:cxnChg chg="add mod">
          <ac:chgData name="shabi zaidi" userId="ebf7b4fa965620d6" providerId="LiveId" clId="{7E03F374-0A4F-44AD-B6D7-2361532B8A94}" dt="2020-04-25T07:33:35.539" v="3491" actId="1582"/>
          <ac:cxnSpMkLst>
            <pc:docMk/>
            <pc:sldMk cId="794214998" sldId="258"/>
            <ac:cxnSpMk id="16" creationId="{2537E409-629A-469C-A19B-7ADE4D6568ED}"/>
          </ac:cxnSpMkLst>
        </pc:cxn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2129210632" sldId="259"/>
        </pc:sldMkLst>
        <pc:spChg chg="del">
          <ac:chgData name="shabi zaidi" userId="ebf7b4fa965620d6" providerId="LiveId" clId="{7E03F374-0A4F-44AD-B6D7-2361532B8A94}" dt="2020-04-17T21:28:54.943" v="681" actId="21"/>
          <ac:spMkLst>
            <pc:docMk/>
            <pc:sldMk cId="2129210632" sldId="259"/>
            <ac:spMk id="2" creationId="{78166699-5B38-432A-AF94-EAADCE69A0DD}"/>
          </ac:spMkLst>
        </pc:spChg>
        <pc:spChg chg="mod">
          <ac:chgData name="shabi zaidi" userId="ebf7b4fa965620d6" providerId="LiveId" clId="{7E03F374-0A4F-44AD-B6D7-2361532B8A94}" dt="2020-04-25T07:40:02.811" v="3528" actId="2711"/>
          <ac:spMkLst>
            <pc:docMk/>
            <pc:sldMk cId="2129210632" sldId="259"/>
            <ac:spMk id="3" creationId="{86BB9C1D-4BC2-4B10-B92C-5ADF129B9FA7}"/>
          </ac:spMkLst>
        </pc:sp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2129210632" sldId="259"/>
            <ac:picMk id="2" creationId="{1F84774D-4850-429A-90FA-DBC207895A58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2129210632" sldId="259"/>
            <ac:picMk id="2" creationId="{567B4F06-4D22-413D-95BE-4E27BEAF7DD6}"/>
          </ac:picMkLst>
        </pc:picChg>
        <pc:picChg chg="add mod">
          <ac:chgData name="shabi zaidi" userId="ebf7b4fa965620d6" providerId="LiveId" clId="{7E03F374-0A4F-44AD-B6D7-2361532B8A94}" dt="2020-04-24T21:30:58.506" v="876" actId="14100"/>
          <ac:picMkLst>
            <pc:docMk/>
            <pc:sldMk cId="2129210632" sldId="259"/>
            <ac:picMk id="4" creationId="{20CCF260-F476-4E91-B1E0-541005C516E8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131487120" sldId="260"/>
        </pc:sldMkLst>
        <pc:spChg chg="mod">
          <ac:chgData name="shabi zaidi" userId="ebf7b4fa965620d6" providerId="LiveId" clId="{7E03F374-0A4F-44AD-B6D7-2361532B8A94}" dt="2020-04-25T07:42:23.336" v="3547" actId="207"/>
          <ac:spMkLst>
            <pc:docMk/>
            <pc:sldMk cId="3131487120" sldId="260"/>
            <ac:spMk id="2" creationId="{ED6D7C4A-27FC-474D-B2AC-F74D261C38B5}"/>
          </ac:spMkLst>
        </pc:spChg>
        <pc:spChg chg="del">
          <ac:chgData name="shabi zaidi" userId="ebf7b4fa965620d6" providerId="LiveId" clId="{7E03F374-0A4F-44AD-B6D7-2361532B8A94}" dt="2020-04-24T21:36:25.278" v="879" actId="931"/>
          <ac:spMkLst>
            <pc:docMk/>
            <pc:sldMk cId="3131487120" sldId="260"/>
            <ac:spMk id="3" creationId="{1FBE36F4-94AC-4F7B-B01A-D06A959EC60A}"/>
          </ac:spMkLst>
        </pc:sp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131487120" sldId="260"/>
            <ac:picMk id="3" creationId="{21928BCB-EC7D-44DB-B034-11BBF882FA6F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131487120" sldId="260"/>
            <ac:picMk id="3" creationId="{25BD7FAE-C55F-4CD0-B61B-85DE029CCF21}"/>
          </ac:picMkLst>
        </pc:picChg>
        <pc:picChg chg="add mod modCrop">
          <ac:chgData name="shabi zaidi" userId="ebf7b4fa965620d6" providerId="LiveId" clId="{7E03F374-0A4F-44AD-B6D7-2361532B8A94}" dt="2020-05-01T05:41:10.951" v="6409" actId="14100"/>
          <ac:picMkLst>
            <pc:docMk/>
            <pc:sldMk cId="3131487120" sldId="260"/>
            <ac:picMk id="5" creationId="{4B7F9996-35FD-4C5B-9545-A7DF2C522097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1520664277" sldId="261"/>
        </pc:sldMkLst>
        <pc:spChg chg="mod">
          <ac:chgData name="shabi zaidi" userId="ebf7b4fa965620d6" providerId="LiveId" clId="{7E03F374-0A4F-44AD-B6D7-2361532B8A94}" dt="2020-04-25T07:42:32.962" v="3548" actId="207"/>
          <ac:spMkLst>
            <pc:docMk/>
            <pc:sldMk cId="1520664277" sldId="261"/>
            <ac:spMk id="2" creationId="{5E41E597-78EE-4150-96A4-B5E723B7F6FF}"/>
          </ac:spMkLst>
        </pc:spChg>
        <pc:spChg chg="add del">
          <ac:chgData name="shabi zaidi" userId="ebf7b4fa965620d6" providerId="LiveId" clId="{7E03F374-0A4F-44AD-B6D7-2361532B8A94}" dt="2020-04-24T21:55:15.987" v="937" actId="1032"/>
          <ac:spMkLst>
            <pc:docMk/>
            <pc:sldMk cId="1520664277" sldId="261"/>
            <ac:spMk id="3" creationId="{5C558F61-1940-4C1E-AF32-C026D37905A5}"/>
          </ac:spMkLst>
        </pc:spChg>
        <pc:graphicFrameChg chg="add del mod">
          <ac:chgData name="shabi zaidi" userId="ebf7b4fa965620d6" providerId="LiveId" clId="{7E03F374-0A4F-44AD-B6D7-2361532B8A94}" dt="2020-04-24T21:54:30.597" v="936" actId="1032"/>
          <ac:graphicFrameMkLst>
            <pc:docMk/>
            <pc:sldMk cId="1520664277" sldId="261"/>
            <ac:graphicFrameMk id="4" creationId="{6BF82AAE-0EE4-4623-910F-9339D3B8D085}"/>
          </ac:graphicFrameMkLst>
        </pc:graphicFrameChg>
        <pc:graphicFrameChg chg="add mod">
          <ac:chgData name="shabi zaidi" userId="ebf7b4fa965620d6" providerId="LiveId" clId="{7E03F374-0A4F-44AD-B6D7-2361532B8A94}" dt="2020-05-01T05:41:43.467" v="6416"/>
          <ac:graphicFrameMkLst>
            <pc:docMk/>
            <pc:sldMk cId="1520664277" sldId="261"/>
            <ac:graphicFrameMk id="5" creationId="{E76A7EB1-A47C-4D91-B4DB-E5CEEE285126}"/>
          </ac:graphicFrameMkLst>
        </pc:graphicFrameChg>
        <pc:graphicFrameChg chg="add del">
          <ac:chgData name="shabi zaidi" userId="ebf7b4fa965620d6" providerId="LiveId" clId="{7E03F374-0A4F-44AD-B6D7-2361532B8A94}" dt="2020-04-25T03:46:49.820" v="1275" actId="3680"/>
          <ac:graphicFrameMkLst>
            <pc:docMk/>
            <pc:sldMk cId="1520664277" sldId="261"/>
            <ac:graphicFrameMk id="6" creationId="{52E2B1FD-72D5-4086-8881-DF0C5305EE84}"/>
          </ac:graphicFrameMkLst>
        </pc:graphicFrameChg>
        <pc:graphicFrameChg chg="add mod modGraphic">
          <ac:chgData name="shabi zaidi" userId="ebf7b4fa965620d6" providerId="LiveId" clId="{7E03F374-0A4F-44AD-B6D7-2361532B8A94}" dt="2020-05-01T05:41:49.045" v="6417" actId="1076"/>
          <ac:graphicFrameMkLst>
            <pc:docMk/>
            <pc:sldMk cId="1520664277" sldId="261"/>
            <ac:graphicFrameMk id="8" creationId="{FB49042F-18F9-473A-8B23-C4DC43457096}"/>
          </ac:graphicFrameMkLst>
        </pc:graphicFrame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1520664277" sldId="261"/>
            <ac:picMk id="3" creationId="{2209F9B2-CD6D-47B0-B3C8-907AD4130B28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1520664277" sldId="261"/>
            <ac:picMk id="3" creationId="{91DDB8A9-09E5-4199-A98F-2F7D0AE4C5C0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968640773" sldId="262"/>
        </pc:sldMkLst>
        <pc:spChg chg="mod">
          <ac:chgData name="shabi zaidi" userId="ebf7b4fa965620d6" providerId="LiveId" clId="{7E03F374-0A4F-44AD-B6D7-2361532B8A94}" dt="2020-04-25T07:44:39.252" v="3568" actId="122"/>
          <ac:spMkLst>
            <pc:docMk/>
            <pc:sldMk cId="968640773" sldId="262"/>
            <ac:spMk id="2" creationId="{9A55CE92-DEE5-4748-A83E-8D63389D8D27}"/>
          </ac:spMkLst>
        </pc:spChg>
        <pc:spChg chg="del mod">
          <ac:chgData name="shabi zaidi" userId="ebf7b4fa965620d6" providerId="LiveId" clId="{7E03F374-0A4F-44AD-B6D7-2361532B8A94}" dt="2020-04-25T04:06:43.742" v="1764" actId="3680"/>
          <ac:spMkLst>
            <pc:docMk/>
            <pc:sldMk cId="968640773" sldId="262"/>
            <ac:spMk id="3" creationId="{74213417-2622-4E13-9468-08EF31AEFC24}"/>
          </ac:spMkLst>
        </pc:spChg>
        <pc:graphicFrameChg chg="add mod ord modGraphic">
          <ac:chgData name="shabi zaidi" userId="ebf7b4fa965620d6" providerId="LiveId" clId="{7E03F374-0A4F-44AD-B6D7-2361532B8A94}" dt="2020-05-01T05:42:21.607" v="6422" actId="14100"/>
          <ac:graphicFrameMkLst>
            <pc:docMk/>
            <pc:sldMk cId="968640773" sldId="262"/>
            <ac:graphicFrameMk id="4" creationId="{40240208-CA93-444E-8C2C-86E69209280A}"/>
          </ac:graphicFrameMkLst>
        </pc:graphicFrame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968640773" sldId="262"/>
            <ac:picMk id="3" creationId="{8B5330BC-8B99-401E-A482-70042DB4E8BF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968640773" sldId="262"/>
            <ac:picMk id="3" creationId="{993A1A4F-8DFC-4F9F-9F59-096C0E8F9C3A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2647080107" sldId="263"/>
        </pc:sldMkLst>
        <pc:spChg chg="del">
          <ac:chgData name="shabi zaidi" userId="ebf7b4fa965620d6" providerId="LiveId" clId="{7E03F374-0A4F-44AD-B6D7-2361532B8A94}" dt="2020-04-25T04:23:25.207" v="2485" actId="21"/>
          <ac:spMkLst>
            <pc:docMk/>
            <pc:sldMk cId="2647080107" sldId="263"/>
            <ac:spMk id="2" creationId="{BB575D35-99FF-4410-8922-C3608BD709FA}"/>
          </ac:spMkLst>
        </pc:spChg>
        <pc:spChg chg="mod">
          <ac:chgData name="shabi zaidi" userId="ebf7b4fa965620d6" providerId="LiveId" clId="{7E03F374-0A4F-44AD-B6D7-2361532B8A94}" dt="2020-04-25T07:46:33.895" v="3577" actId="207"/>
          <ac:spMkLst>
            <pc:docMk/>
            <pc:sldMk cId="2647080107" sldId="263"/>
            <ac:spMk id="3" creationId="{15F4C3D3-3FDD-4446-AB00-2029B1142519}"/>
          </ac:spMkLst>
        </pc:spChg>
        <pc:graphicFrameChg chg="add mod">
          <ac:chgData name="shabi zaidi" userId="ebf7b4fa965620d6" providerId="LiveId" clId="{7E03F374-0A4F-44AD-B6D7-2361532B8A94}" dt="2020-05-01T05:42:35.528" v="6424" actId="1076"/>
          <ac:graphicFrameMkLst>
            <pc:docMk/>
            <pc:sldMk cId="2647080107" sldId="263"/>
            <ac:graphicFrameMk id="4" creationId="{4F3BBF34-CD83-4ABE-978A-4AC63898100B}"/>
          </ac:graphicFrameMkLst>
        </pc:graphicFrame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2647080107" sldId="263"/>
            <ac:picMk id="2" creationId="{CDD3864D-5284-4435-8AE5-FD7364052500}"/>
          </ac:picMkLst>
        </pc:pic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2647080107" sldId="263"/>
            <ac:picMk id="2" creationId="{F880A7C9-B9B2-4960-B6B8-6E3B5FFDF0A1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54307611" sldId="264"/>
        </pc:sldMkLst>
        <pc:spChg chg="del">
          <ac:chgData name="shabi zaidi" userId="ebf7b4fa965620d6" providerId="LiveId" clId="{7E03F374-0A4F-44AD-B6D7-2361532B8A94}" dt="2020-04-25T04:44:17.480" v="3072" actId="21"/>
          <ac:spMkLst>
            <pc:docMk/>
            <pc:sldMk cId="354307611" sldId="264"/>
            <ac:spMk id="2" creationId="{B9946F7E-0E1F-40FF-BFB0-E61E809A5BED}"/>
          </ac:spMkLst>
        </pc:spChg>
        <pc:spChg chg="mod">
          <ac:chgData name="shabi zaidi" userId="ebf7b4fa965620d6" providerId="LiveId" clId="{7E03F374-0A4F-44AD-B6D7-2361532B8A94}" dt="2020-04-25T07:55:03.178" v="3897" actId="207"/>
          <ac:spMkLst>
            <pc:docMk/>
            <pc:sldMk cId="354307611" sldId="264"/>
            <ac:spMk id="3" creationId="{72B03606-5D36-4F1F-8EE7-1E6998A3C34B}"/>
          </ac:spMkLst>
        </pc:sp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54307611" sldId="264"/>
            <ac:picMk id="2" creationId="{57C602AD-72CC-45EF-9196-8DF6A3AFB99A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54307611" sldId="264"/>
            <ac:picMk id="2" creationId="{78F0D72C-2E4F-4BE9-A3E2-6FDB4D38B206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171940105" sldId="265"/>
        </pc:sldMkLst>
        <pc:spChg chg="mod">
          <ac:chgData name="shabi zaidi" userId="ebf7b4fa965620d6" providerId="LiveId" clId="{7E03F374-0A4F-44AD-B6D7-2361532B8A94}" dt="2020-04-27T21:54:54.604" v="6306" actId="207"/>
          <ac:spMkLst>
            <pc:docMk/>
            <pc:sldMk cId="3171940105" sldId="265"/>
            <ac:spMk id="2" creationId="{1BE7BF28-129A-4264-BA76-46C7E9514275}"/>
          </ac:spMkLst>
        </pc:spChg>
        <pc:spChg chg="mod">
          <ac:chgData name="shabi zaidi" userId="ebf7b4fa965620d6" providerId="LiveId" clId="{7E03F374-0A4F-44AD-B6D7-2361532B8A94}" dt="2020-04-27T21:56:05.339" v="6328" actId="20577"/>
          <ac:spMkLst>
            <pc:docMk/>
            <pc:sldMk cId="3171940105" sldId="265"/>
            <ac:spMk id="3" creationId="{ED8C0EAE-5C69-434A-8156-12F886244439}"/>
          </ac:spMkLst>
        </pc:sp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171940105" sldId="265"/>
            <ac:picMk id="4" creationId="{49279D2C-9EE2-4079-A24D-BA5C4FA0ACF9}"/>
          </ac:picMkLst>
        </pc:picChg>
        <pc:picChg chg="add del mod">
          <ac:chgData name="shabi zaidi" userId="ebf7b4fa965620d6" providerId="LiveId" clId="{7E03F374-0A4F-44AD-B6D7-2361532B8A94}" dt="2020-05-01T22:53:51.145" v="6452"/>
          <ac:picMkLst>
            <pc:docMk/>
            <pc:sldMk cId="3171940105" sldId="265"/>
            <ac:picMk id="4" creationId="{925C14A5-4388-43BE-8F14-F43EA6815C61}"/>
          </ac:picMkLst>
        </pc:picChg>
        <pc:picChg chg="add del mod">
          <ac:chgData name="shabi zaidi" userId="ebf7b4fa965620d6" providerId="LiveId" clId="{7E03F374-0A4F-44AD-B6D7-2361532B8A94}" dt="2020-05-01T05:36:01.798" v="6386"/>
          <ac:picMkLst>
            <pc:docMk/>
            <pc:sldMk cId="3171940105" sldId="265"/>
            <ac:picMk id="4" creationId="{963AF21C-34F6-4F80-932A-2DFF57897D23}"/>
          </ac:picMkLst>
        </pc:picChg>
        <pc:picChg chg="add del mod">
          <ac:chgData name="shabi zaidi" userId="ebf7b4fa965620d6" providerId="LiveId" clId="{7E03F374-0A4F-44AD-B6D7-2361532B8A94}" dt="2020-05-01T23:53:06.937" v="6492"/>
          <ac:picMkLst>
            <pc:docMk/>
            <pc:sldMk cId="3171940105" sldId="265"/>
            <ac:picMk id="4" creationId="{F49E0E43-2146-4B51-99E4-1BCC6BD18B79}"/>
          </ac:picMkLst>
        </pc:picChg>
        <pc:picChg chg="add del mod">
          <ac:chgData name="shabi zaidi" userId="ebf7b4fa965620d6" providerId="LiveId" clId="{7E03F374-0A4F-44AD-B6D7-2361532B8A94}" dt="2020-05-01T22:58:38.019" v="6454"/>
          <ac:picMkLst>
            <pc:docMk/>
            <pc:sldMk cId="3171940105" sldId="265"/>
            <ac:picMk id="5" creationId="{36EAE8C1-BD9E-4297-930F-7A0A5686E563}"/>
          </ac:picMkLst>
        </pc:pic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171940105" sldId="265"/>
            <ac:picMk id="5" creationId="{D5325808-CA0C-4ABF-945F-CE7FDA8A9F73}"/>
          </ac:picMkLst>
        </pc:picChg>
        <pc:picChg chg="add del mod">
          <ac:chgData name="shabi zaidi" userId="ebf7b4fa965620d6" providerId="LiveId" clId="{7E03F374-0A4F-44AD-B6D7-2361532B8A94}" dt="2020-05-02T00:01:42.061" v="6497"/>
          <ac:picMkLst>
            <pc:docMk/>
            <pc:sldMk cId="3171940105" sldId="265"/>
            <ac:picMk id="5" creationId="{D8CAE2A4-FF4A-4843-A423-26F63F627DC5}"/>
          </ac:picMkLst>
        </pc:picChg>
        <pc:picChg chg="add del mod">
          <ac:chgData name="shabi zaidi" userId="ebf7b4fa965620d6" providerId="LiveId" clId="{7E03F374-0A4F-44AD-B6D7-2361532B8A94}" dt="2020-05-01T23:02:32.403" v="6458"/>
          <ac:picMkLst>
            <pc:docMk/>
            <pc:sldMk cId="3171940105" sldId="265"/>
            <ac:picMk id="6" creationId="{59967181-C579-40FF-BDB8-78FF893541AD}"/>
          </ac:picMkLst>
        </pc:picChg>
        <pc:picChg chg="add del mod">
          <ac:chgData name="shabi zaidi" userId="ebf7b4fa965620d6" providerId="LiveId" clId="{7E03F374-0A4F-44AD-B6D7-2361532B8A94}" dt="2020-05-01T23:08:43.353" v="6460"/>
          <ac:picMkLst>
            <pc:docMk/>
            <pc:sldMk cId="3171940105" sldId="265"/>
            <ac:picMk id="7" creationId="{EDF801CE-E442-4089-8577-8CA35C714724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814826805" sldId="266"/>
        </pc:sldMkLst>
        <pc:spChg chg="mod">
          <ac:chgData name="shabi zaidi" userId="ebf7b4fa965620d6" providerId="LiveId" clId="{7E03F374-0A4F-44AD-B6D7-2361532B8A94}" dt="2020-04-27T21:57:00.199" v="6335" actId="14100"/>
          <ac:spMkLst>
            <pc:docMk/>
            <pc:sldMk cId="3814826805" sldId="266"/>
            <ac:spMk id="2" creationId="{DE417C26-1D2E-40B0-8445-7CF34EF3D459}"/>
          </ac:spMkLst>
        </pc:spChg>
        <pc:spChg chg="del mod">
          <ac:chgData name="shabi zaidi" userId="ebf7b4fa965620d6" providerId="LiveId" clId="{7E03F374-0A4F-44AD-B6D7-2361532B8A94}" dt="2020-04-27T19:57:45.768" v="4097" actId="3680"/>
          <ac:spMkLst>
            <pc:docMk/>
            <pc:sldMk cId="3814826805" sldId="266"/>
            <ac:spMk id="3" creationId="{CAAD7438-7D74-41C4-BB02-CC7705CF88CC}"/>
          </ac:spMkLst>
        </pc:spChg>
        <pc:spChg chg="add mod">
          <ac:chgData name="shabi zaidi" userId="ebf7b4fa965620d6" providerId="LiveId" clId="{7E03F374-0A4F-44AD-B6D7-2361532B8A94}" dt="2020-05-01T05:42:56.122" v="6426" actId="1076"/>
          <ac:spMkLst>
            <pc:docMk/>
            <pc:sldMk cId="3814826805" sldId="266"/>
            <ac:spMk id="6" creationId="{A328C257-C5B9-4625-80E5-CB7B29E145CB}"/>
          </ac:spMkLst>
        </pc:spChg>
        <pc:graphicFrameChg chg="add mod ord modGraphic">
          <ac:chgData name="shabi zaidi" userId="ebf7b4fa965620d6" providerId="LiveId" clId="{7E03F374-0A4F-44AD-B6D7-2361532B8A94}" dt="2020-04-27T21:57:53.074" v="6340" actId="255"/>
          <ac:graphicFrameMkLst>
            <pc:docMk/>
            <pc:sldMk cId="3814826805" sldId="266"/>
            <ac:graphicFrameMk id="4" creationId="{527D0735-BE3C-4FF3-9105-B6A37BBF94A0}"/>
          </ac:graphicFrameMkLst>
        </pc:graphicFrame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814826805" sldId="266"/>
            <ac:picMk id="3" creationId="{7F918843-449F-4488-913E-8CD195F0AF9B}"/>
          </ac:picMkLst>
        </pc:picChg>
        <pc:picChg chg="add del mod">
          <ac:chgData name="shabi zaidi" userId="ebf7b4fa965620d6" providerId="LiveId" clId="{7E03F374-0A4F-44AD-B6D7-2361532B8A94}" dt="2020-05-01T06:12:57.933" v="6446"/>
          <ac:picMkLst>
            <pc:docMk/>
            <pc:sldMk cId="3814826805" sldId="266"/>
            <ac:picMk id="3" creationId="{FB8391DD-BF7B-46CA-AB21-7801D04BF1A8}"/>
          </ac:picMkLst>
        </pc:picChg>
        <pc:picChg chg="add del mod">
          <ac:chgData name="shabi zaidi" userId="ebf7b4fa965620d6" providerId="LiveId" clId="{7E03F374-0A4F-44AD-B6D7-2361532B8A94}" dt="2020-05-01T06:38:46.117" v="6448"/>
          <ac:picMkLst>
            <pc:docMk/>
            <pc:sldMk cId="3814826805" sldId="266"/>
            <ac:picMk id="5" creationId="{83C5B3BD-6472-458F-AD80-D00DEC880A28}"/>
          </ac:picMkLst>
        </pc:pic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814826805" sldId="266"/>
            <ac:picMk id="7" creationId="{D45F2892-D62B-472C-B8BB-363965DF9F06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594591145" sldId="267"/>
        </pc:sldMkLst>
        <pc:spChg chg="mod">
          <ac:chgData name="shabi zaidi" userId="ebf7b4fa965620d6" providerId="LiveId" clId="{7E03F374-0A4F-44AD-B6D7-2361532B8A94}" dt="2020-04-27T21:59:55.372" v="6350" actId="207"/>
          <ac:spMkLst>
            <pc:docMk/>
            <pc:sldMk cId="3594591145" sldId="267"/>
            <ac:spMk id="2" creationId="{00EF9820-B3D9-4F1B-8C8D-97C3ED333C12}"/>
          </ac:spMkLst>
        </pc:spChg>
        <pc:spChg chg="mod">
          <ac:chgData name="shabi zaidi" userId="ebf7b4fa965620d6" providerId="LiveId" clId="{7E03F374-0A4F-44AD-B6D7-2361532B8A94}" dt="2020-04-27T22:00:38.732" v="6362" actId="14100"/>
          <ac:spMkLst>
            <pc:docMk/>
            <pc:sldMk cId="3594591145" sldId="267"/>
            <ac:spMk id="3" creationId="{EA330B93-B895-4EBC-A563-A18B58124E71}"/>
          </ac:spMkLst>
        </pc:spChg>
        <pc:spChg chg="add mod">
          <ac:chgData name="shabi zaidi" userId="ebf7b4fa965620d6" providerId="LiveId" clId="{7E03F374-0A4F-44AD-B6D7-2361532B8A94}" dt="2020-05-01T05:43:44.013" v="6432" actId="1076"/>
          <ac:spMkLst>
            <pc:docMk/>
            <pc:sldMk cId="3594591145" sldId="267"/>
            <ac:spMk id="4" creationId="{69D950A7-CD72-4EF5-9892-A405AB3171E2}"/>
          </ac:spMkLst>
        </pc:sp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594591145" sldId="267"/>
            <ac:picMk id="5" creationId="{18A30DF2-B737-4660-A4F8-0ADC7313D12F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594591145" sldId="267"/>
            <ac:picMk id="5" creationId="{7AB1BC7B-46AE-4885-B5DB-79FDB18C7F67}"/>
          </ac:picMkLst>
        </pc:picChg>
      </pc:sldChg>
      <pc:sldChg chg="addSp delSp modSp add modTransition modAnim">
        <pc:chgData name="shabi zaidi" userId="ebf7b4fa965620d6" providerId="LiveId" clId="{7E03F374-0A4F-44AD-B6D7-2361532B8A94}" dt="2020-05-02T07:06:32.654" v="6509"/>
        <pc:sldMkLst>
          <pc:docMk/>
          <pc:sldMk cId="3508692747" sldId="268"/>
        </pc:sldMkLst>
        <pc:spChg chg="mod">
          <ac:chgData name="shabi zaidi" userId="ebf7b4fa965620d6" providerId="LiveId" clId="{7E03F374-0A4F-44AD-B6D7-2361532B8A94}" dt="2020-04-27T22:03:57.165" v="6374" actId="207"/>
          <ac:spMkLst>
            <pc:docMk/>
            <pc:sldMk cId="3508692747" sldId="268"/>
            <ac:spMk id="2" creationId="{1CAD7D8F-C0F0-42BE-B47D-BD17D70F55A1}"/>
          </ac:spMkLst>
        </pc:spChg>
        <pc:spChg chg="del mod">
          <ac:chgData name="shabi zaidi" userId="ebf7b4fa965620d6" providerId="LiveId" clId="{7E03F374-0A4F-44AD-B6D7-2361532B8A94}" dt="2020-04-27T21:00:36.427" v="5136" actId="3680"/>
          <ac:spMkLst>
            <pc:docMk/>
            <pc:sldMk cId="3508692747" sldId="268"/>
            <ac:spMk id="3" creationId="{176F6DDE-0E91-4C96-BD9A-A8405BA3A854}"/>
          </ac:spMkLst>
        </pc:spChg>
        <pc:graphicFrameChg chg="add mod ord modGraphic">
          <ac:chgData name="shabi zaidi" userId="ebf7b4fa965620d6" providerId="LiveId" clId="{7E03F374-0A4F-44AD-B6D7-2361532B8A94}" dt="2020-05-01T05:44:38.403" v="6441" actId="1076"/>
          <ac:graphicFrameMkLst>
            <pc:docMk/>
            <pc:sldMk cId="3508692747" sldId="268"/>
            <ac:graphicFrameMk id="4" creationId="{17E516CA-2803-4E56-98C6-0615DC4F2E1B}"/>
          </ac:graphicFrameMkLst>
        </pc:graphicFrameChg>
        <pc:graphicFrameChg chg="add mod modGraphic">
          <ac:chgData name="shabi zaidi" userId="ebf7b4fa965620d6" providerId="LiveId" clId="{7E03F374-0A4F-44AD-B6D7-2361532B8A94}" dt="2020-05-01T05:44:53.981" v="6444" actId="14100"/>
          <ac:graphicFrameMkLst>
            <pc:docMk/>
            <pc:sldMk cId="3508692747" sldId="268"/>
            <ac:graphicFrameMk id="6" creationId="{66AFAC66-6F23-4DFD-9929-411B25FC5B6B}"/>
          </ac:graphicFrameMkLst>
        </pc:graphicFrameChg>
        <pc:picChg chg="add del mod">
          <ac:chgData name="shabi zaidi" userId="ebf7b4fa965620d6" providerId="LiveId" clId="{7E03F374-0A4F-44AD-B6D7-2361532B8A94}" dt="2020-05-01T22:46:05.289" v="6450"/>
          <ac:picMkLst>
            <pc:docMk/>
            <pc:sldMk cId="3508692747" sldId="268"/>
            <ac:picMk id="3" creationId="{1E7C4EEE-3BF8-41BC-B15C-0285E2348F99}"/>
          </ac:picMkLst>
        </pc:picChg>
        <pc:picChg chg="add mod">
          <ac:chgData name="shabi zaidi" userId="ebf7b4fa965620d6" providerId="LiveId" clId="{7E03F374-0A4F-44AD-B6D7-2361532B8A94}" dt="2020-05-02T07:06:32.654" v="6509"/>
          <ac:picMkLst>
            <pc:docMk/>
            <pc:sldMk cId="3508692747" sldId="268"/>
            <ac:picMk id="3" creationId="{1EF7C9C1-95B8-4716-B88D-2896F9D3DF0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C0A475-7F34-427D-8E4F-07E0E48B795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A28A6A19-33E8-45A3-A525-BA164F3ADB43}">
      <dgm:prSet phldrT="[Text]" custT="1"/>
      <dgm:spPr/>
      <dgm:t>
        <a:bodyPr/>
        <a:lstStyle/>
        <a:p>
          <a:r>
            <a:rPr lang="en-IN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Observation</a:t>
          </a:r>
        </a:p>
        <a:p>
          <a:r>
            <a: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MBA program has the best job placement rate.</a:t>
          </a:r>
        </a:p>
      </dgm:t>
    </dgm:pt>
    <dgm:pt modelId="{F7F54B2D-297E-4DAC-9A84-9E306D8F2016}" type="parTrans" cxnId="{564FF4AC-ACB1-48AB-9D6C-C8660D72DFC9}">
      <dgm:prSet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A278DB-66ED-4F9B-BC01-A3463CAA5717}" type="sibTrans" cxnId="{564FF4AC-ACB1-48AB-9D6C-C8660D72DFC9}">
      <dgm:prSet custT="1"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A58B70-E6B3-4585-A9B7-90B1FD458AA5}">
      <dgm:prSet phldrT="[Text]" custT="1"/>
      <dgm:spPr/>
      <dgm:t>
        <a:bodyPr/>
        <a:lstStyle/>
        <a:p>
          <a:r>
            <a:rPr lang="en-IN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Question</a:t>
          </a:r>
        </a:p>
        <a:p>
          <a:r>
            <a: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Which college provides the best MBA Program?</a:t>
          </a:r>
        </a:p>
      </dgm:t>
    </dgm:pt>
    <dgm:pt modelId="{B9C82AC8-6363-4FC6-A425-657254312FBF}" type="parTrans" cxnId="{1E76FFC0-AD1E-4D8A-88A9-845FE62151AD}">
      <dgm:prSet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924783-D399-493F-8CB4-A3283F616E41}" type="sibTrans" cxnId="{1E76FFC0-AD1E-4D8A-88A9-845FE62151AD}">
      <dgm:prSet custT="1"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C4C39E-0F38-44F7-90D5-E1B223AE4C9C}">
      <dgm:prSet phldrT="[Text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IN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Hypothesis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IN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   Y   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College X provides the best placement opportunities.</a:t>
          </a:r>
        </a:p>
      </dgm:t>
    </dgm:pt>
    <dgm:pt modelId="{C583866C-5992-4C0A-834B-E183C457770F}" type="parTrans" cxnId="{80CF3D1B-5B2C-4C16-8746-6EB3825E6717}">
      <dgm:prSet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1382A7-F028-4449-9096-E6E89828E459}" type="sibTrans" cxnId="{80CF3D1B-5B2C-4C16-8746-6EB3825E6717}">
      <dgm:prSet custT="1"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29579E-21C6-4D4A-9950-7C848237B945}">
      <dgm:prSet phldrT="[Text]" custT="1"/>
      <dgm:spPr/>
      <dgm:t>
        <a:bodyPr anchor="t"/>
        <a:lstStyle/>
        <a:p>
          <a:r>
            <a:rPr lang="en-IN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Results</a:t>
          </a:r>
        </a:p>
        <a:p>
          <a:endParaRPr lang="en-IN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C8F863-729E-47B7-B810-AEB426BF6159}" type="parTrans" cxnId="{83D177A8-614A-486D-A6AB-C92CDDCA8BDA}">
      <dgm:prSet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7B209F-8C0D-489A-B58C-1366E73E66C3}" type="sibTrans" cxnId="{83D177A8-614A-486D-A6AB-C92CDDCA8BDA}">
      <dgm:prSet custT="1"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A61E69-E485-483A-854B-0DECAB9A8082}">
      <dgm:prSet phldrT="[Text]" custT="1"/>
      <dgm:spPr/>
      <dgm:t>
        <a:bodyPr anchor="t"/>
        <a:lstStyle/>
        <a:p>
          <a:r>
            <a:rPr lang="en-IN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Conclusion</a:t>
          </a:r>
        </a:p>
        <a:p>
          <a:r>
            <a: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Hypothesis was proven correct.</a:t>
          </a:r>
        </a:p>
      </dgm:t>
    </dgm:pt>
    <dgm:pt modelId="{51AC3BF7-8D82-4E9C-8D93-B4AB82DE4542}" type="parTrans" cxnId="{BB87FA5F-CB58-4C0B-9B44-567D14DFA9D9}">
      <dgm:prSet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05D6F1-5DED-4681-90B9-FDDDF8D295C0}" type="sibTrans" cxnId="{BB87FA5F-CB58-4C0B-9B44-567D14DFA9D9}">
      <dgm:prSet/>
      <dgm:spPr/>
      <dgm:t>
        <a:bodyPr/>
        <a:lstStyle/>
        <a:p>
          <a:endParaRPr lang="en-IN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E7A2F2-3039-4838-BB2E-85084472B8DE}" type="pres">
      <dgm:prSet presAssocID="{C1C0A475-7F34-427D-8E4F-07E0E48B7951}" presName="diagram" presStyleCnt="0">
        <dgm:presLayoutVars>
          <dgm:dir/>
          <dgm:resizeHandles val="exact"/>
        </dgm:presLayoutVars>
      </dgm:prSet>
      <dgm:spPr/>
    </dgm:pt>
    <dgm:pt modelId="{368EB977-9F90-49F2-BFC8-EFA2AC764021}" type="pres">
      <dgm:prSet presAssocID="{A28A6A19-33E8-45A3-A525-BA164F3ADB43}" presName="node" presStyleLbl="node1" presStyleIdx="0" presStyleCnt="5" custScaleX="106269" custScaleY="109937" custLinFactNeighborX="7371" custLinFactNeighborY="-26326">
        <dgm:presLayoutVars>
          <dgm:bulletEnabled val="1"/>
        </dgm:presLayoutVars>
      </dgm:prSet>
      <dgm:spPr/>
    </dgm:pt>
    <dgm:pt modelId="{1BFEE742-3477-41B1-98DE-EBD82D86AFAD}" type="pres">
      <dgm:prSet presAssocID="{45A278DB-66ED-4F9B-BC01-A3463CAA5717}" presName="sibTrans" presStyleLbl="sibTrans2D1" presStyleIdx="0" presStyleCnt="4"/>
      <dgm:spPr/>
    </dgm:pt>
    <dgm:pt modelId="{9D59B53E-EF2D-4B84-A943-6E4B8CB95AF8}" type="pres">
      <dgm:prSet presAssocID="{45A278DB-66ED-4F9B-BC01-A3463CAA5717}" presName="connectorText" presStyleLbl="sibTrans2D1" presStyleIdx="0" presStyleCnt="4"/>
      <dgm:spPr/>
    </dgm:pt>
    <dgm:pt modelId="{2B832F45-C8F3-45F8-980B-E3E4856186E9}" type="pres">
      <dgm:prSet presAssocID="{27A58B70-E6B3-4585-A9B7-90B1FD458AA5}" presName="node" presStyleLbl="node1" presStyleIdx="1" presStyleCnt="5" custScaleX="104592" custScaleY="116124" custLinFactNeighborX="2542" custLinFactNeighborY="-23689">
        <dgm:presLayoutVars>
          <dgm:bulletEnabled val="1"/>
        </dgm:presLayoutVars>
      </dgm:prSet>
      <dgm:spPr/>
    </dgm:pt>
    <dgm:pt modelId="{95727FE3-6DC2-425B-BC97-353C72FB908B}" type="pres">
      <dgm:prSet presAssocID="{D9924783-D399-493F-8CB4-A3283F616E41}" presName="sibTrans" presStyleLbl="sibTrans2D1" presStyleIdx="1" presStyleCnt="4" custAng="21435434" custScaleX="119036" custScaleY="85356" custLinFactNeighborX="18665" custLinFactNeighborY="-27951"/>
      <dgm:spPr/>
    </dgm:pt>
    <dgm:pt modelId="{CE28DFFE-2B59-47C6-852D-34792CB9C01E}" type="pres">
      <dgm:prSet presAssocID="{D9924783-D399-493F-8CB4-A3283F616E41}" presName="connectorText" presStyleLbl="sibTrans2D1" presStyleIdx="1" presStyleCnt="4"/>
      <dgm:spPr/>
    </dgm:pt>
    <dgm:pt modelId="{3F758B90-DCE5-43DE-8F14-198C09FE8D65}" type="pres">
      <dgm:prSet presAssocID="{A6C4C39E-0F38-44F7-90D5-E1B223AE4C9C}" presName="node" presStyleLbl="node1" presStyleIdx="2" presStyleCnt="5" custScaleX="158738" custScaleY="121614" custLinFactNeighborX="-10837" custLinFactNeighborY="-28740">
        <dgm:presLayoutVars>
          <dgm:bulletEnabled val="1"/>
        </dgm:presLayoutVars>
      </dgm:prSet>
      <dgm:spPr/>
    </dgm:pt>
    <dgm:pt modelId="{589F2133-8D35-42B4-9A71-A30E606A9686}" type="pres">
      <dgm:prSet presAssocID="{7B1382A7-F028-4449-9096-E6E89828E459}" presName="sibTrans" presStyleLbl="sibTrans2D1" presStyleIdx="2" presStyleCnt="4" custAng="19625271"/>
      <dgm:spPr/>
    </dgm:pt>
    <dgm:pt modelId="{D155CF57-6194-4784-9A17-1E6E7D025911}" type="pres">
      <dgm:prSet presAssocID="{7B1382A7-F028-4449-9096-E6E89828E459}" presName="connectorText" presStyleLbl="sibTrans2D1" presStyleIdx="2" presStyleCnt="4"/>
      <dgm:spPr/>
    </dgm:pt>
    <dgm:pt modelId="{0E4371A5-25F9-49B6-B648-871311C414BA}" type="pres">
      <dgm:prSet presAssocID="{C929579E-21C6-4D4A-9950-7C848237B945}" presName="node" presStyleLbl="node1" presStyleIdx="3" presStyleCnt="5" custAng="0" custScaleX="298855" custScaleY="165591" custLinFactNeighborX="-11552" custLinFactNeighborY="-34659">
        <dgm:presLayoutVars>
          <dgm:bulletEnabled val="1"/>
        </dgm:presLayoutVars>
      </dgm:prSet>
      <dgm:spPr/>
    </dgm:pt>
    <dgm:pt modelId="{EF2745CD-E0B3-42A1-9458-E95CAB959B81}" type="pres">
      <dgm:prSet presAssocID="{437B209F-8C0D-489A-B58C-1366E73E66C3}" presName="sibTrans" presStyleLbl="sibTrans2D1" presStyleIdx="3" presStyleCnt="4" custScaleX="161184" custLinFactNeighborX="-11293" custLinFactNeighborY="14081"/>
      <dgm:spPr/>
    </dgm:pt>
    <dgm:pt modelId="{55A07829-7B79-4533-B62C-C37CABD1F346}" type="pres">
      <dgm:prSet presAssocID="{437B209F-8C0D-489A-B58C-1366E73E66C3}" presName="connectorText" presStyleLbl="sibTrans2D1" presStyleIdx="3" presStyleCnt="4"/>
      <dgm:spPr/>
    </dgm:pt>
    <dgm:pt modelId="{081A72A5-2C1B-48AC-BC86-C6706C7940FB}" type="pres">
      <dgm:prSet presAssocID="{3CA61E69-E485-483A-854B-0DECAB9A8082}" presName="node" presStyleLbl="node1" presStyleIdx="4" presStyleCnt="5" custLinFactNeighborX="-2902" custLinFactNeighborY="-35622">
        <dgm:presLayoutVars>
          <dgm:bulletEnabled val="1"/>
        </dgm:presLayoutVars>
      </dgm:prSet>
      <dgm:spPr/>
    </dgm:pt>
  </dgm:ptLst>
  <dgm:cxnLst>
    <dgm:cxn modelId="{187F8809-E82C-4A32-9D07-8EAB087E05E9}" type="presOf" srcId="{7B1382A7-F028-4449-9096-E6E89828E459}" destId="{589F2133-8D35-42B4-9A71-A30E606A9686}" srcOrd="0" destOrd="0" presId="urn:microsoft.com/office/officeart/2005/8/layout/process5"/>
    <dgm:cxn modelId="{80CF3D1B-5B2C-4C16-8746-6EB3825E6717}" srcId="{C1C0A475-7F34-427D-8E4F-07E0E48B7951}" destId="{A6C4C39E-0F38-44F7-90D5-E1B223AE4C9C}" srcOrd="2" destOrd="0" parTransId="{C583866C-5992-4C0A-834B-E183C457770F}" sibTransId="{7B1382A7-F028-4449-9096-E6E89828E459}"/>
    <dgm:cxn modelId="{F43C9F27-0980-469E-B6AA-792BF0A43DF6}" type="presOf" srcId="{A6C4C39E-0F38-44F7-90D5-E1B223AE4C9C}" destId="{3F758B90-DCE5-43DE-8F14-198C09FE8D65}" srcOrd="0" destOrd="0" presId="urn:microsoft.com/office/officeart/2005/8/layout/process5"/>
    <dgm:cxn modelId="{3132DF37-0D65-4BBA-BC03-B8A19EF3A5CB}" type="presOf" srcId="{C1C0A475-7F34-427D-8E4F-07E0E48B7951}" destId="{10E7A2F2-3039-4838-BB2E-85084472B8DE}" srcOrd="0" destOrd="0" presId="urn:microsoft.com/office/officeart/2005/8/layout/process5"/>
    <dgm:cxn modelId="{BA9C1039-73D6-4BE5-85ED-BF3F942C8B77}" type="presOf" srcId="{27A58B70-E6B3-4585-A9B7-90B1FD458AA5}" destId="{2B832F45-C8F3-45F8-980B-E3E4856186E9}" srcOrd="0" destOrd="0" presId="urn:microsoft.com/office/officeart/2005/8/layout/process5"/>
    <dgm:cxn modelId="{0435E65F-1783-49FC-876C-94DEFB03EC39}" type="presOf" srcId="{D9924783-D399-493F-8CB4-A3283F616E41}" destId="{95727FE3-6DC2-425B-BC97-353C72FB908B}" srcOrd="0" destOrd="0" presId="urn:microsoft.com/office/officeart/2005/8/layout/process5"/>
    <dgm:cxn modelId="{BB87FA5F-CB58-4C0B-9B44-567D14DFA9D9}" srcId="{C1C0A475-7F34-427D-8E4F-07E0E48B7951}" destId="{3CA61E69-E485-483A-854B-0DECAB9A8082}" srcOrd="4" destOrd="0" parTransId="{51AC3BF7-8D82-4E9C-8D93-B4AB82DE4542}" sibTransId="{1305D6F1-5DED-4681-90B9-FDDDF8D295C0}"/>
    <dgm:cxn modelId="{EF2A7470-A1EB-4533-97C7-91373610F8EB}" type="presOf" srcId="{45A278DB-66ED-4F9B-BC01-A3463CAA5717}" destId="{9D59B53E-EF2D-4B84-A943-6E4B8CB95AF8}" srcOrd="1" destOrd="0" presId="urn:microsoft.com/office/officeart/2005/8/layout/process5"/>
    <dgm:cxn modelId="{FAEF1680-6041-400A-AEDA-433A2A1BC659}" type="presOf" srcId="{3CA61E69-E485-483A-854B-0DECAB9A8082}" destId="{081A72A5-2C1B-48AC-BC86-C6706C7940FB}" srcOrd="0" destOrd="0" presId="urn:microsoft.com/office/officeart/2005/8/layout/process5"/>
    <dgm:cxn modelId="{7D7CF090-3C9A-43E0-B337-5357AD330F4A}" type="presOf" srcId="{A28A6A19-33E8-45A3-A525-BA164F3ADB43}" destId="{368EB977-9F90-49F2-BFC8-EFA2AC764021}" srcOrd="0" destOrd="0" presId="urn:microsoft.com/office/officeart/2005/8/layout/process5"/>
    <dgm:cxn modelId="{83D177A8-614A-486D-A6AB-C92CDDCA8BDA}" srcId="{C1C0A475-7F34-427D-8E4F-07E0E48B7951}" destId="{C929579E-21C6-4D4A-9950-7C848237B945}" srcOrd="3" destOrd="0" parTransId="{95C8F863-729E-47B7-B810-AEB426BF6159}" sibTransId="{437B209F-8C0D-489A-B58C-1366E73E66C3}"/>
    <dgm:cxn modelId="{53FACEA9-2487-4AE1-8F86-35A0FDC78A09}" type="presOf" srcId="{437B209F-8C0D-489A-B58C-1366E73E66C3}" destId="{55A07829-7B79-4533-B62C-C37CABD1F346}" srcOrd="1" destOrd="0" presId="urn:microsoft.com/office/officeart/2005/8/layout/process5"/>
    <dgm:cxn modelId="{564FF4AC-ACB1-48AB-9D6C-C8660D72DFC9}" srcId="{C1C0A475-7F34-427D-8E4F-07E0E48B7951}" destId="{A28A6A19-33E8-45A3-A525-BA164F3ADB43}" srcOrd="0" destOrd="0" parTransId="{F7F54B2D-297E-4DAC-9A84-9E306D8F2016}" sibTransId="{45A278DB-66ED-4F9B-BC01-A3463CAA5717}"/>
    <dgm:cxn modelId="{1E76FFC0-AD1E-4D8A-88A9-845FE62151AD}" srcId="{C1C0A475-7F34-427D-8E4F-07E0E48B7951}" destId="{27A58B70-E6B3-4585-A9B7-90B1FD458AA5}" srcOrd="1" destOrd="0" parTransId="{B9C82AC8-6363-4FC6-A425-657254312FBF}" sibTransId="{D9924783-D399-493F-8CB4-A3283F616E41}"/>
    <dgm:cxn modelId="{551B63C6-20E2-46ED-8E01-2E3422F61B65}" type="presOf" srcId="{D9924783-D399-493F-8CB4-A3283F616E41}" destId="{CE28DFFE-2B59-47C6-852D-34792CB9C01E}" srcOrd="1" destOrd="0" presId="urn:microsoft.com/office/officeart/2005/8/layout/process5"/>
    <dgm:cxn modelId="{4CC47AC8-408F-46C6-A0DB-EAF79F4E99F6}" type="presOf" srcId="{C929579E-21C6-4D4A-9950-7C848237B945}" destId="{0E4371A5-25F9-49B6-B648-871311C414BA}" srcOrd="0" destOrd="0" presId="urn:microsoft.com/office/officeart/2005/8/layout/process5"/>
    <dgm:cxn modelId="{75132CD0-A4E5-4C0D-AECD-6660C36D41A4}" type="presOf" srcId="{437B209F-8C0D-489A-B58C-1366E73E66C3}" destId="{EF2745CD-E0B3-42A1-9458-E95CAB959B81}" srcOrd="0" destOrd="0" presId="urn:microsoft.com/office/officeart/2005/8/layout/process5"/>
    <dgm:cxn modelId="{013AFFDD-B1D4-4210-A167-CAD4F0703039}" type="presOf" srcId="{7B1382A7-F028-4449-9096-E6E89828E459}" destId="{D155CF57-6194-4784-9A17-1E6E7D025911}" srcOrd="1" destOrd="0" presId="urn:microsoft.com/office/officeart/2005/8/layout/process5"/>
    <dgm:cxn modelId="{9D013EE8-16BB-47DC-BA3A-63C72A5F0C21}" type="presOf" srcId="{45A278DB-66ED-4F9B-BC01-A3463CAA5717}" destId="{1BFEE742-3477-41B1-98DE-EBD82D86AFAD}" srcOrd="0" destOrd="0" presId="urn:microsoft.com/office/officeart/2005/8/layout/process5"/>
    <dgm:cxn modelId="{193C4E66-2121-4974-8784-68D9C6552120}" type="presParOf" srcId="{10E7A2F2-3039-4838-BB2E-85084472B8DE}" destId="{368EB977-9F90-49F2-BFC8-EFA2AC764021}" srcOrd="0" destOrd="0" presId="urn:microsoft.com/office/officeart/2005/8/layout/process5"/>
    <dgm:cxn modelId="{198C8BE4-D1C7-4D73-8B63-3431A2B4819F}" type="presParOf" srcId="{10E7A2F2-3039-4838-BB2E-85084472B8DE}" destId="{1BFEE742-3477-41B1-98DE-EBD82D86AFAD}" srcOrd="1" destOrd="0" presId="urn:microsoft.com/office/officeart/2005/8/layout/process5"/>
    <dgm:cxn modelId="{8BFE8849-352B-478A-B30C-63BCE50C94E3}" type="presParOf" srcId="{1BFEE742-3477-41B1-98DE-EBD82D86AFAD}" destId="{9D59B53E-EF2D-4B84-A943-6E4B8CB95AF8}" srcOrd="0" destOrd="0" presId="urn:microsoft.com/office/officeart/2005/8/layout/process5"/>
    <dgm:cxn modelId="{8D6C9786-0F6C-47B9-9EAF-D1358D71026D}" type="presParOf" srcId="{10E7A2F2-3039-4838-BB2E-85084472B8DE}" destId="{2B832F45-C8F3-45F8-980B-E3E4856186E9}" srcOrd="2" destOrd="0" presId="urn:microsoft.com/office/officeart/2005/8/layout/process5"/>
    <dgm:cxn modelId="{CDA0EE54-A5D1-47F2-BC09-E7BA35D133AC}" type="presParOf" srcId="{10E7A2F2-3039-4838-BB2E-85084472B8DE}" destId="{95727FE3-6DC2-425B-BC97-353C72FB908B}" srcOrd="3" destOrd="0" presId="urn:microsoft.com/office/officeart/2005/8/layout/process5"/>
    <dgm:cxn modelId="{F7E6A662-FC7A-4938-9977-A02ADECA3D55}" type="presParOf" srcId="{95727FE3-6DC2-425B-BC97-353C72FB908B}" destId="{CE28DFFE-2B59-47C6-852D-34792CB9C01E}" srcOrd="0" destOrd="0" presId="urn:microsoft.com/office/officeart/2005/8/layout/process5"/>
    <dgm:cxn modelId="{60A93227-C8A9-472B-9FEC-E162255A2D8E}" type="presParOf" srcId="{10E7A2F2-3039-4838-BB2E-85084472B8DE}" destId="{3F758B90-DCE5-43DE-8F14-198C09FE8D65}" srcOrd="4" destOrd="0" presId="urn:microsoft.com/office/officeart/2005/8/layout/process5"/>
    <dgm:cxn modelId="{71A5AEFA-B8B8-4F65-852D-3F1003AA40F5}" type="presParOf" srcId="{10E7A2F2-3039-4838-BB2E-85084472B8DE}" destId="{589F2133-8D35-42B4-9A71-A30E606A9686}" srcOrd="5" destOrd="0" presId="urn:microsoft.com/office/officeart/2005/8/layout/process5"/>
    <dgm:cxn modelId="{0D6EA04E-AC81-484E-B0EB-5A93D0620742}" type="presParOf" srcId="{589F2133-8D35-42B4-9A71-A30E606A9686}" destId="{D155CF57-6194-4784-9A17-1E6E7D025911}" srcOrd="0" destOrd="0" presId="urn:microsoft.com/office/officeart/2005/8/layout/process5"/>
    <dgm:cxn modelId="{D29E66DA-763F-478D-AFD7-D45195B27148}" type="presParOf" srcId="{10E7A2F2-3039-4838-BB2E-85084472B8DE}" destId="{0E4371A5-25F9-49B6-B648-871311C414BA}" srcOrd="6" destOrd="0" presId="urn:microsoft.com/office/officeart/2005/8/layout/process5"/>
    <dgm:cxn modelId="{8B486D3E-9A01-4DE8-BF1A-BABF093ED857}" type="presParOf" srcId="{10E7A2F2-3039-4838-BB2E-85084472B8DE}" destId="{EF2745CD-E0B3-42A1-9458-E95CAB959B81}" srcOrd="7" destOrd="0" presId="urn:microsoft.com/office/officeart/2005/8/layout/process5"/>
    <dgm:cxn modelId="{28DDE612-49FF-403E-95DA-349AAA7F458C}" type="presParOf" srcId="{EF2745CD-E0B3-42A1-9458-E95CAB959B81}" destId="{55A07829-7B79-4533-B62C-C37CABD1F346}" srcOrd="0" destOrd="0" presId="urn:microsoft.com/office/officeart/2005/8/layout/process5"/>
    <dgm:cxn modelId="{05C6511C-1B9F-4E8E-8BB8-CE2660C15598}" type="presParOf" srcId="{10E7A2F2-3039-4838-BB2E-85084472B8DE}" destId="{081A72A5-2C1B-48AC-BC86-C6706C7940FB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F6BED7-6B49-4C4E-BCD5-256D36E3B3E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60D00FC-9C5D-4102-ADCA-7261EC7D8C68}">
      <dgm:prSet phldrT="[Text]"/>
      <dgm:spPr/>
      <dgm:t>
        <a:bodyPr anchor="t"/>
        <a:lstStyle/>
        <a:p>
          <a:pPr algn="ctr">
            <a:lnSpc>
              <a:spcPct val="150000"/>
            </a:lnSpc>
          </a:pP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 2</a:t>
          </a:r>
        </a:p>
        <a:p>
          <a:pPr algn="l">
            <a:lnSpc>
              <a:spcPct val="150000"/>
            </a:lnSpc>
          </a:pP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Policy had been a success as unemployment may have been far greater without the use of policy</a:t>
          </a:r>
        </a:p>
      </dgm:t>
    </dgm:pt>
    <dgm:pt modelId="{34002D1D-85AA-4457-8411-15258B5FC5C8}" type="sibTrans" cxnId="{33CFE1CA-F7E4-451E-A7A2-3271243CF865}">
      <dgm:prSet/>
      <dgm:spPr/>
      <dgm:t>
        <a:bodyPr/>
        <a:lstStyle/>
        <a:p>
          <a:endParaRPr lang="en-IN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51EEA6-3876-4A75-9B96-FACAF82B31BC}" type="parTrans" cxnId="{33CFE1CA-F7E4-451E-A7A2-3271243CF865}">
      <dgm:prSet/>
      <dgm:spPr/>
      <dgm:t>
        <a:bodyPr/>
        <a:lstStyle/>
        <a:p>
          <a:endParaRPr lang="en-IN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9E393C-B4F5-4D5D-8299-D7F859C59ADD}">
      <dgm:prSet phldrT="[Text]"/>
      <dgm:spPr/>
      <dgm:t>
        <a:bodyPr anchor="t"/>
        <a:lstStyle/>
        <a:p>
          <a:pPr algn="ctr">
            <a:lnSpc>
              <a:spcPct val="150000"/>
            </a:lnSpc>
          </a:pP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 1</a:t>
          </a:r>
        </a:p>
        <a:p>
          <a:pPr algn="l">
            <a:lnSpc>
              <a:spcPct val="150000"/>
            </a:lnSpc>
          </a:pP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Failure of government policy  to help this particular area.</a:t>
          </a:r>
        </a:p>
      </dgm:t>
    </dgm:pt>
    <dgm:pt modelId="{42A1363C-76C3-4864-BF3C-F6FD8C34DB26}" type="sibTrans" cxnId="{BA32D62D-9A15-4116-9544-A9B61104D95C}">
      <dgm:prSet/>
      <dgm:spPr/>
      <dgm:t>
        <a:bodyPr/>
        <a:lstStyle/>
        <a:p>
          <a:endParaRPr lang="en-IN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945B34-8E25-4273-9326-6C9BB0E7E089}" type="parTrans" cxnId="{BA32D62D-9A15-4116-9544-A9B61104D95C}">
      <dgm:prSet/>
      <dgm:spPr/>
      <dgm:t>
        <a:bodyPr/>
        <a:lstStyle/>
        <a:p>
          <a:endParaRPr lang="en-IN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600DA1-7FF9-4C93-A681-7BB8441CD4BF}">
      <dgm:prSet phldrT="[Text]"/>
      <dgm:spPr/>
      <dgm:t>
        <a:bodyPr/>
        <a:lstStyle/>
        <a:p>
          <a:pPr algn="l">
            <a:lnSpc>
              <a:spcPct val="150000"/>
            </a:lnSpc>
          </a:pP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National unemployment rate 3%</a:t>
          </a:r>
        </a:p>
        <a:p>
          <a:pPr algn="l">
            <a:lnSpc>
              <a:spcPct val="150000"/>
            </a:lnSpc>
          </a:pP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Unemployment rate of particular area 6%</a:t>
          </a:r>
        </a:p>
        <a:p>
          <a:pPr algn="ctr">
            <a:lnSpc>
              <a:spcPct val="90000"/>
            </a:lnSpc>
          </a:pPr>
          <a:endParaRPr lang="en-IN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E0E5C6-B698-4CA5-A51B-4E412C81E165}" type="sibTrans" cxnId="{263CA611-4A81-4EFA-BA68-80C26BF5946B}">
      <dgm:prSet/>
      <dgm:spPr/>
      <dgm:t>
        <a:bodyPr/>
        <a:lstStyle/>
        <a:p>
          <a:endParaRPr lang="en-IN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45D611-354B-405D-9BED-4C7CB950B8FA}" type="parTrans" cxnId="{263CA611-4A81-4EFA-BA68-80C26BF5946B}">
      <dgm:prSet/>
      <dgm:spPr/>
      <dgm:t>
        <a:bodyPr/>
        <a:lstStyle/>
        <a:p>
          <a:endParaRPr lang="en-IN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390F73-34F4-4F7E-84A2-49B3899851A8}" type="pres">
      <dgm:prSet presAssocID="{A9F6BED7-6B49-4C4E-BCD5-256D36E3B3E2}" presName="Name0" presStyleCnt="0">
        <dgm:presLayoutVars>
          <dgm:dir/>
          <dgm:animLvl val="lvl"/>
          <dgm:resizeHandles val="exact"/>
        </dgm:presLayoutVars>
      </dgm:prSet>
      <dgm:spPr/>
    </dgm:pt>
    <dgm:pt modelId="{343C3779-3A5C-44EC-B73C-B214833A7626}" type="pres">
      <dgm:prSet presAssocID="{97600DA1-7FF9-4C93-A681-7BB8441CD4BF}" presName="boxAndChildren" presStyleCnt="0"/>
      <dgm:spPr/>
    </dgm:pt>
    <dgm:pt modelId="{924BFFAE-BBE7-4C05-A35A-126E644BC8FE}" type="pres">
      <dgm:prSet presAssocID="{97600DA1-7FF9-4C93-A681-7BB8441CD4BF}" presName="parentTextBox" presStyleLbl="node1" presStyleIdx="0" presStyleCnt="1"/>
      <dgm:spPr/>
    </dgm:pt>
    <dgm:pt modelId="{8567F1AE-4A0B-4A93-94A5-76893193FD06}" type="pres">
      <dgm:prSet presAssocID="{97600DA1-7FF9-4C93-A681-7BB8441CD4BF}" presName="entireBox" presStyleLbl="node1" presStyleIdx="0" presStyleCnt="1" custLinFactNeighborX="-15231"/>
      <dgm:spPr/>
    </dgm:pt>
    <dgm:pt modelId="{12F7811E-7062-4B49-A8F0-E7C2B41ED47A}" type="pres">
      <dgm:prSet presAssocID="{97600DA1-7FF9-4C93-A681-7BB8441CD4BF}" presName="descendantBox" presStyleCnt="0"/>
      <dgm:spPr/>
    </dgm:pt>
    <dgm:pt modelId="{F465D642-7EAF-4919-930E-7785BECF63E9}" type="pres">
      <dgm:prSet presAssocID="{659E393C-B4F5-4D5D-8299-D7F859C59ADD}" presName="childTextBox" presStyleLbl="fgAccFollowNode1" presStyleIdx="0" presStyleCnt="2">
        <dgm:presLayoutVars>
          <dgm:bulletEnabled val="1"/>
        </dgm:presLayoutVars>
      </dgm:prSet>
      <dgm:spPr/>
    </dgm:pt>
    <dgm:pt modelId="{14C4E5A5-7C1C-4130-BF7C-76139AE7C6DF}" type="pres">
      <dgm:prSet presAssocID="{760D00FC-9C5D-4102-ADCA-7261EC7D8C68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B7C19D0A-160B-4C3C-926C-291872AAEEFC}" type="presOf" srcId="{659E393C-B4F5-4D5D-8299-D7F859C59ADD}" destId="{F465D642-7EAF-4919-930E-7785BECF63E9}" srcOrd="0" destOrd="0" presId="urn:microsoft.com/office/officeart/2005/8/layout/process4"/>
    <dgm:cxn modelId="{263CA611-4A81-4EFA-BA68-80C26BF5946B}" srcId="{A9F6BED7-6B49-4C4E-BCD5-256D36E3B3E2}" destId="{97600DA1-7FF9-4C93-A681-7BB8441CD4BF}" srcOrd="0" destOrd="0" parTransId="{6D45D611-354B-405D-9BED-4C7CB950B8FA}" sibTransId="{5CE0E5C6-B698-4CA5-A51B-4E412C81E165}"/>
    <dgm:cxn modelId="{BA32D62D-9A15-4116-9544-A9B61104D95C}" srcId="{97600DA1-7FF9-4C93-A681-7BB8441CD4BF}" destId="{659E393C-B4F5-4D5D-8299-D7F859C59ADD}" srcOrd="0" destOrd="0" parTransId="{F2945B34-8E25-4273-9326-6C9BB0E7E089}" sibTransId="{42A1363C-76C3-4864-BF3C-F6FD8C34DB26}"/>
    <dgm:cxn modelId="{F396EC5F-7F0C-43B7-9CEC-D8B47093321F}" type="presOf" srcId="{A9F6BED7-6B49-4C4E-BCD5-256D36E3B3E2}" destId="{EC390F73-34F4-4F7E-84A2-49B3899851A8}" srcOrd="0" destOrd="0" presId="urn:microsoft.com/office/officeart/2005/8/layout/process4"/>
    <dgm:cxn modelId="{765349A3-6F5C-4A8E-885A-F1F5823AD64F}" type="presOf" srcId="{760D00FC-9C5D-4102-ADCA-7261EC7D8C68}" destId="{14C4E5A5-7C1C-4130-BF7C-76139AE7C6DF}" srcOrd="0" destOrd="0" presId="urn:microsoft.com/office/officeart/2005/8/layout/process4"/>
    <dgm:cxn modelId="{07C65AA3-9A00-412C-A9F5-00FD188AA867}" type="presOf" srcId="{97600DA1-7FF9-4C93-A681-7BB8441CD4BF}" destId="{924BFFAE-BBE7-4C05-A35A-126E644BC8FE}" srcOrd="0" destOrd="0" presId="urn:microsoft.com/office/officeart/2005/8/layout/process4"/>
    <dgm:cxn modelId="{65CDBFB9-1544-44F9-AC67-7327EDD64A68}" type="presOf" srcId="{97600DA1-7FF9-4C93-A681-7BB8441CD4BF}" destId="{8567F1AE-4A0B-4A93-94A5-76893193FD06}" srcOrd="1" destOrd="0" presId="urn:microsoft.com/office/officeart/2005/8/layout/process4"/>
    <dgm:cxn modelId="{33CFE1CA-F7E4-451E-A7A2-3271243CF865}" srcId="{97600DA1-7FF9-4C93-A681-7BB8441CD4BF}" destId="{760D00FC-9C5D-4102-ADCA-7261EC7D8C68}" srcOrd="1" destOrd="0" parTransId="{9B51EEA6-3876-4A75-9B96-FACAF82B31BC}" sibTransId="{34002D1D-85AA-4457-8411-15258B5FC5C8}"/>
    <dgm:cxn modelId="{D547D164-2FF0-4DEF-8B3D-FA7E0F3777B9}" type="presParOf" srcId="{EC390F73-34F4-4F7E-84A2-49B3899851A8}" destId="{343C3779-3A5C-44EC-B73C-B214833A7626}" srcOrd="0" destOrd="0" presId="urn:microsoft.com/office/officeart/2005/8/layout/process4"/>
    <dgm:cxn modelId="{8EF8CD36-75B8-45CB-BB0F-A57FE305DC5D}" type="presParOf" srcId="{343C3779-3A5C-44EC-B73C-B214833A7626}" destId="{924BFFAE-BBE7-4C05-A35A-126E644BC8FE}" srcOrd="0" destOrd="0" presId="urn:microsoft.com/office/officeart/2005/8/layout/process4"/>
    <dgm:cxn modelId="{B9723263-DDFB-40CA-ADD3-55091D4226C0}" type="presParOf" srcId="{343C3779-3A5C-44EC-B73C-B214833A7626}" destId="{8567F1AE-4A0B-4A93-94A5-76893193FD06}" srcOrd="1" destOrd="0" presId="urn:microsoft.com/office/officeart/2005/8/layout/process4"/>
    <dgm:cxn modelId="{C2F5AEE6-2F4A-420C-BDCB-EA2C5F14202A}" type="presParOf" srcId="{343C3779-3A5C-44EC-B73C-B214833A7626}" destId="{12F7811E-7062-4B49-A8F0-E7C2B41ED47A}" srcOrd="2" destOrd="0" presId="urn:microsoft.com/office/officeart/2005/8/layout/process4"/>
    <dgm:cxn modelId="{F81429C0-A6C6-410B-94E7-59B2EA4ABDE7}" type="presParOf" srcId="{12F7811E-7062-4B49-A8F0-E7C2B41ED47A}" destId="{F465D642-7EAF-4919-930E-7785BECF63E9}" srcOrd="0" destOrd="0" presId="urn:microsoft.com/office/officeart/2005/8/layout/process4"/>
    <dgm:cxn modelId="{BDEC6EC0-9158-4019-8FBE-A43FAA8ADD0D}" type="presParOf" srcId="{12F7811E-7062-4B49-A8F0-E7C2B41ED47A}" destId="{14C4E5A5-7C1C-4130-BF7C-76139AE7C6D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EB977-9F90-49F2-BFC8-EFA2AC764021}">
      <dsp:nvSpPr>
        <dsp:cNvPr id="0" name=""/>
        <dsp:cNvSpPr/>
      </dsp:nvSpPr>
      <dsp:spPr>
        <a:xfrm>
          <a:off x="299735" y="0"/>
          <a:ext cx="2794501" cy="1734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Observation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MBA program has the best job placement rate.</a:t>
          </a:r>
        </a:p>
      </dsp:txBody>
      <dsp:txXfrm>
        <a:off x="350539" y="50804"/>
        <a:ext cx="2692893" cy="1632966"/>
      </dsp:txXfrm>
    </dsp:sp>
    <dsp:sp modelId="{1BFEE742-3477-41B1-98DE-EBD82D86AFAD}">
      <dsp:nvSpPr>
        <dsp:cNvPr id="0" name=""/>
        <dsp:cNvSpPr/>
      </dsp:nvSpPr>
      <dsp:spPr>
        <a:xfrm rot="45380">
          <a:off x="3297688" y="565577"/>
          <a:ext cx="490225" cy="6521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7694" y="695036"/>
        <a:ext cx="343158" cy="391292"/>
      </dsp:txXfrm>
    </dsp:sp>
    <dsp:sp modelId="{2B832F45-C8F3-45F8-980B-E3E4856186E9}">
      <dsp:nvSpPr>
        <dsp:cNvPr id="0" name=""/>
        <dsp:cNvSpPr/>
      </dsp:nvSpPr>
      <dsp:spPr>
        <a:xfrm>
          <a:off x="4019111" y="0"/>
          <a:ext cx="2750402" cy="18321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Question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Which college provides the best MBA Program?</a:t>
          </a:r>
        </a:p>
      </dsp:txBody>
      <dsp:txXfrm>
        <a:off x="4072774" y="53663"/>
        <a:ext cx="2643076" cy="1724866"/>
      </dsp:txXfrm>
    </dsp:sp>
    <dsp:sp modelId="{95727FE3-6DC2-425B-BC97-353C72FB908B}">
      <dsp:nvSpPr>
        <dsp:cNvPr id="0" name=""/>
        <dsp:cNvSpPr/>
      </dsp:nvSpPr>
      <dsp:spPr>
        <a:xfrm rot="21471203">
          <a:off x="6957451" y="473329"/>
          <a:ext cx="441671" cy="5566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57497" y="587141"/>
        <a:ext cx="309170" cy="333991"/>
      </dsp:txXfrm>
    </dsp:sp>
    <dsp:sp modelId="{3F758B90-DCE5-43DE-8F14-198C09FE8D65}">
      <dsp:nvSpPr>
        <dsp:cNvPr id="0" name=""/>
        <dsp:cNvSpPr/>
      </dsp:nvSpPr>
      <dsp:spPr>
        <a:xfrm>
          <a:off x="7469552" y="0"/>
          <a:ext cx="4174252" cy="1918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Hypothesis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IN" sz="4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   Y   Z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IN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College X provides the best placement opportunities.</a:t>
          </a:r>
        </a:p>
      </dsp:txBody>
      <dsp:txXfrm>
        <a:off x="7525752" y="56200"/>
        <a:ext cx="4061852" cy="1806412"/>
      </dsp:txXfrm>
    </dsp:sp>
    <dsp:sp modelId="{589F2133-8D35-42B4-9A71-A30E606A9686}">
      <dsp:nvSpPr>
        <dsp:cNvPr id="0" name=""/>
        <dsp:cNvSpPr/>
      </dsp:nvSpPr>
      <dsp:spPr>
        <a:xfrm rot="5458402">
          <a:off x="8586400" y="1837840"/>
          <a:ext cx="322646" cy="6521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552899" y="2002600"/>
        <a:ext cx="391292" cy="225852"/>
      </dsp:txXfrm>
    </dsp:sp>
    <dsp:sp modelId="{0E4371A5-25F9-49B6-B648-871311C414BA}">
      <dsp:nvSpPr>
        <dsp:cNvPr id="0" name=""/>
        <dsp:cNvSpPr/>
      </dsp:nvSpPr>
      <dsp:spPr>
        <a:xfrm>
          <a:off x="3766165" y="2424182"/>
          <a:ext cx="7858837" cy="26126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Results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2688" y="2500705"/>
        <a:ext cx="7705791" cy="2459631"/>
      </dsp:txXfrm>
    </dsp:sp>
    <dsp:sp modelId="{EF2745CD-E0B3-42A1-9458-E95CAB959B81}">
      <dsp:nvSpPr>
        <dsp:cNvPr id="0" name=""/>
        <dsp:cNvSpPr/>
      </dsp:nvSpPr>
      <dsp:spPr>
        <a:xfrm rot="10808607">
          <a:off x="2964859" y="3485434"/>
          <a:ext cx="704262" cy="6521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160505" y="3616109"/>
        <a:ext cx="508616" cy="391292"/>
      </dsp:txXfrm>
    </dsp:sp>
    <dsp:sp modelId="{081A72A5-2C1B-48AC-BC86-C6706C7940FB}">
      <dsp:nvSpPr>
        <dsp:cNvPr id="0" name=""/>
        <dsp:cNvSpPr/>
      </dsp:nvSpPr>
      <dsp:spPr>
        <a:xfrm>
          <a:off x="312121" y="2926431"/>
          <a:ext cx="2629648" cy="1577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Conclusion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Hypothesis was proven correct.</a:t>
          </a:r>
        </a:p>
      </dsp:txBody>
      <dsp:txXfrm>
        <a:off x="358333" y="2972643"/>
        <a:ext cx="2537224" cy="14853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7F1AE-4A0B-4A93-94A5-76893193FD06}">
      <dsp:nvSpPr>
        <dsp:cNvPr id="0" name=""/>
        <dsp:cNvSpPr/>
      </dsp:nvSpPr>
      <dsp:spPr>
        <a:xfrm>
          <a:off x="0" y="0"/>
          <a:ext cx="11469921" cy="47687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l" defTabSz="13779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National unemployment rate 3%</a:t>
          </a:r>
        </a:p>
        <a:p>
          <a:pPr marL="0" lvl="0" indent="0" algn="l" defTabSz="13779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Unemployment rate of particular area 6%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1469921" cy="2575110"/>
      </dsp:txXfrm>
    </dsp:sp>
    <dsp:sp modelId="{F465D642-7EAF-4919-930E-7785BECF63E9}">
      <dsp:nvSpPr>
        <dsp:cNvPr id="0" name=""/>
        <dsp:cNvSpPr/>
      </dsp:nvSpPr>
      <dsp:spPr>
        <a:xfrm>
          <a:off x="0" y="2479736"/>
          <a:ext cx="5734960" cy="21936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t" anchorCtr="0">
          <a:noAutofit/>
        </a:bodyPr>
        <a:lstStyle/>
        <a:p>
          <a:pPr marL="0" lvl="0" indent="0" algn="ctr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 1</a:t>
          </a:r>
        </a:p>
        <a:p>
          <a:pPr marL="0" lvl="0" indent="0" algn="l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Failure of government policy  to help this particular area.</a:t>
          </a:r>
        </a:p>
      </dsp:txBody>
      <dsp:txXfrm>
        <a:off x="0" y="2479736"/>
        <a:ext cx="5734960" cy="2193613"/>
      </dsp:txXfrm>
    </dsp:sp>
    <dsp:sp modelId="{14C4E5A5-7C1C-4130-BF7C-76139AE7C6DF}">
      <dsp:nvSpPr>
        <dsp:cNvPr id="0" name=""/>
        <dsp:cNvSpPr/>
      </dsp:nvSpPr>
      <dsp:spPr>
        <a:xfrm>
          <a:off x="5734960" y="2479736"/>
          <a:ext cx="5734960" cy="21936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t" anchorCtr="0">
          <a:noAutofit/>
        </a:bodyPr>
        <a:lstStyle/>
        <a:p>
          <a:pPr marL="0" lvl="0" indent="0" algn="ctr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 2</a:t>
          </a:r>
        </a:p>
        <a:p>
          <a:pPr marL="0" lvl="0" indent="0" algn="l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Policy had been a success as unemployment may have been far greater without the use of policy</a:t>
          </a:r>
        </a:p>
      </dsp:txBody>
      <dsp:txXfrm>
        <a:off x="5734960" y="2479736"/>
        <a:ext cx="5734960" cy="2193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EA419-5A74-4CF8-8EFE-D73D7A6D758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458E8-667C-426E-A094-94700E71DD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959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458E8-667C-426E-A094-94700E71DD70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9989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44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462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6676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389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9633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550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6461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1912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528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741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047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44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16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09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728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199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808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2D581D-383B-4B14-8F6F-CEA53AD725CB}" type="datetimeFigureOut">
              <a:rPr lang="en-IN" smtClean="0"/>
              <a:t>17-10-2022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858CE-0D1C-4162-878A-7B539906C2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569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  <p:sldLayoutId id="21474838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ssenza.com/2017/11/religious-imperative-fight-climate-change-environmental-stewardship-world-religions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564BD-8919-48E6-BBF6-3E62CA84A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496" y="188713"/>
            <a:ext cx="11371007" cy="1728577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IN" sz="5400" dirty="0">
                <a:solidFill>
                  <a:schemeClr val="tx1"/>
                </a:solidFill>
                <a:latin typeface="Algerian" panose="04020705040A02060702" pitchFamily="82" charset="0"/>
              </a:rPr>
              <a:t>Chapter 1</a:t>
            </a:r>
            <a:br>
              <a:rPr lang="en-IN" sz="54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r>
              <a:rPr lang="en-IN" sz="5400" dirty="0">
                <a:solidFill>
                  <a:schemeClr val="tx1"/>
                </a:solidFill>
                <a:latin typeface="Algerian" panose="04020705040A02060702" pitchFamily="82" charset="0"/>
              </a:rPr>
              <a:t>Economics As A Social Science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B23E4C-6738-03D4-161E-616ED427F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73477" y="2366006"/>
            <a:ext cx="6093543" cy="402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45"/>
    </mc:Choice>
    <mc:Fallback xmlns="">
      <p:transition spd="slow" advTm="1214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9EF3-9F8A-4702-9EA7-704E209E7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48" y="231492"/>
            <a:ext cx="11857703" cy="687825"/>
          </a:xfrm>
        </p:spPr>
        <p:txBody>
          <a:bodyPr/>
          <a:lstStyle/>
          <a:p>
            <a:r>
              <a:rPr lang="en-IN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Assumptions &amp; Ceteris Paribus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6E308-5699-401A-A9CE-72EC603B3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48" y="1055377"/>
            <a:ext cx="8946541" cy="4195481"/>
          </a:xfrm>
        </p:spPr>
        <p:txBody>
          <a:bodyPr>
            <a:norm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Assumptions – simplify a problem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Ceteris Paribus – All other things being equal</a:t>
            </a:r>
          </a:p>
          <a:p>
            <a:pPr marL="0" indent="0">
              <a:buNone/>
            </a:pP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588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E516CA-2803-4E56-98C6-0615DC4F2E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830962"/>
              </p:ext>
            </p:extLst>
          </p:nvPr>
        </p:nvGraphicFramePr>
        <p:xfrm>
          <a:off x="0" y="0"/>
          <a:ext cx="7565924" cy="68579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92629">
                  <a:extLst>
                    <a:ext uri="{9D8B030D-6E8A-4147-A177-3AD203B41FA5}">
                      <a16:colId xmlns:a16="http://schemas.microsoft.com/office/drawing/2014/main" val="2662175690"/>
                    </a:ext>
                  </a:extLst>
                </a:gridCol>
                <a:gridCol w="3773295">
                  <a:extLst>
                    <a:ext uri="{9D8B030D-6E8A-4147-A177-3AD203B41FA5}">
                      <a16:colId xmlns:a16="http://schemas.microsoft.com/office/drawing/2014/main" val="2248886868"/>
                    </a:ext>
                  </a:extLst>
                </a:gridCol>
              </a:tblGrid>
              <a:tr h="599223">
                <a:tc>
                  <a:txBody>
                    <a:bodyPr/>
                    <a:lstStyle/>
                    <a:p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 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Normative Economics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013509"/>
                  </a:ext>
                </a:extLst>
              </a:tr>
              <a:tr h="10779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Scientific/objective study of 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 Judgements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077713"/>
                  </a:ext>
                </a:extLst>
              </a:tr>
              <a:tr h="156469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economies/markets actually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economies/markets should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443671"/>
                  </a:ext>
                </a:extLst>
              </a:tr>
              <a:tr h="25382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Proven true/false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Supported/refuted by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Arguments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 not be supported/refuted by evidence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759622"/>
                  </a:ext>
                </a:extLst>
              </a:tr>
              <a:tr h="10779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Facts and figures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Words used ‘should’ and ‘ought’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735336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6AFAC66-6F23-4DFD-9929-411B25FC5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57471"/>
              </p:ext>
            </p:extLst>
          </p:nvPr>
        </p:nvGraphicFramePr>
        <p:xfrm>
          <a:off x="7565924" y="0"/>
          <a:ext cx="4626076" cy="68579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37503">
                  <a:extLst>
                    <a:ext uri="{9D8B030D-6E8A-4147-A177-3AD203B41FA5}">
                      <a16:colId xmlns:a16="http://schemas.microsoft.com/office/drawing/2014/main" val="3531795970"/>
                    </a:ext>
                  </a:extLst>
                </a:gridCol>
                <a:gridCol w="2088573">
                  <a:extLst>
                    <a:ext uri="{9D8B030D-6E8A-4147-A177-3AD203B41FA5}">
                      <a16:colId xmlns:a16="http://schemas.microsoft.com/office/drawing/2014/main" val="432631660"/>
                    </a:ext>
                  </a:extLst>
                </a:gridCol>
              </a:tblGrid>
              <a:tr h="96440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 Statements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Normative statements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473409"/>
                  </a:ext>
                </a:extLst>
              </a:tr>
              <a:tr h="182165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Population of India is greater than population of China.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 age pension </a:t>
                      </a:r>
                      <a:r>
                        <a:rPr lang="en-IN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should</a:t>
                      </a: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 stopped.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807982"/>
                  </a:ext>
                </a:extLst>
              </a:tr>
              <a:tr h="1393031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There is inflation in the economy.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Poverty is bad, it </a:t>
                      </a:r>
                      <a:r>
                        <a:rPr lang="en-IN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should</a:t>
                      </a: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 eradicated.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827588"/>
                  </a:ext>
                </a:extLst>
              </a:tr>
              <a:tr h="267890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 of population is living below poverty line.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</a:t>
                      </a:r>
                      <a:r>
                        <a:rPr lang="en-IN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should</a:t>
                      </a: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make strong decisions to eradicate poverty.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970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69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4103"/>
    </mc:Choice>
    <mc:Fallback xmlns="">
      <p:transition spd="slow" advTm="28410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5CEDE-3A0C-4558-81DD-EA81D68B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52" y="216744"/>
            <a:ext cx="11661745" cy="1604026"/>
          </a:xfrm>
        </p:spPr>
        <p:txBody>
          <a:bodyPr/>
          <a:lstStyle/>
          <a:p>
            <a:r>
              <a:rPr lang="en-IN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99E15-77B7-4810-B4C4-70E00B59F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853" y="1816944"/>
            <a:ext cx="11093605" cy="480508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Economics is social science that uses scientific method</a:t>
            </a:r>
          </a:p>
          <a:p>
            <a:pPr>
              <a:lnSpc>
                <a:spcPct val="150000"/>
              </a:lnSpc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Economists builds models and theories based on assumptions</a:t>
            </a:r>
          </a:p>
          <a:p>
            <a:pPr>
              <a:lnSpc>
                <a:spcPct val="150000"/>
              </a:lnSpc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Ceteris paribus assumption is used in building models and drawing conclusions</a:t>
            </a:r>
          </a:p>
          <a:p>
            <a:pPr>
              <a:lnSpc>
                <a:spcPct val="150000"/>
              </a:lnSpc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Distinction between positive and normative economics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171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B9C1D-4BC2-4B10-B92C-5ADF129B9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221226"/>
            <a:ext cx="11680722" cy="65040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I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SCIENTIFIC METHOD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particular method of work or enquiry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I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cientist puts forward a theory/model/hypothesis that is capable of being disapproved.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Hypothesis</a:t>
            </a:r>
            <a:r>
              <a:rPr lang="en-I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Observation based on cause and effect.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Model/ Law</a:t>
            </a:r>
            <a:r>
              <a:rPr lang="en-I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I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ypothesis becomes a model after some testing has been done and appears valid.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Theory</a:t>
            </a:r>
            <a:r>
              <a:rPr lang="en-I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Model repeatedly tested and confirmed becomes scientific theory. </a:t>
            </a:r>
            <a:endParaRPr lang="en-I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sz="2800" dirty="0"/>
          </a:p>
          <a:p>
            <a:pPr lvl="1">
              <a:buFont typeface="Wingdings" panose="05000000000000000000" pitchFamily="2" charset="2"/>
              <a:buChar char="q"/>
            </a:pPr>
            <a:endParaRPr lang="en-IN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CCF260-F476-4E91-B1E0-541005C51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939" y="3094853"/>
            <a:ext cx="4401773" cy="376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1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437"/>
    </mc:Choice>
    <mc:Fallback xmlns="">
      <p:transition spd="slow" advTm="1194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7C26-1D2E-40B0-8445-7CF34EF3D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95826"/>
            <a:ext cx="11760200" cy="609600"/>
          </a:xfrm>
        </p:spPr>
        <p:txBody>
          <a:bodyPr>
            <a:noAutofit/>
          </a:bodyPr>
          <a:lstStyle/>
          <a:p>
            <a:r>
              <a:rPr lang="en-I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Economists use theories and models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27D0735-BE3C-4FF3-9105-B6A37BBF94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705351"/>
              </p:ext>
            </p:extLst>
          </p:nvPr>
        </p:nvGraphicFramePr>
        <p:xfrm>
          <a:off x="215900" y="1182231"/>
          <a:ext cx="9865723" cy="2468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2723">
                  <a:extLst>
                    <a:ext uri="{9D8B030D-6E8A-4147-A177-3AD203B41FA5}">
                      <a16:colId xmlns:a16="http://schemas.microsoft.com/office/drawing/2014/main" val="2594891752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4162868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473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Expressed in words.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Expressed in mathematical terms.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599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E.g. ‘Consumption is dependent upon income’.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E.g. Ct = 567 + 0.852Yt</a:t>
                      </a:r>
                    </a:p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Where, Ct = Current consumption</a:t>
                      </a:r>
                    </a:p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567 = Constant</a:t>
                      </a:r>
                    </a:p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en-IN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Yt</a:t>
                      </a:r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Current Income.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16991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28C257-C5B9-4625-80E5-CB7B29E145CB}"/>
              </a:ext>
            </a:extLst>
          </p:cNvPr>
          <p:cNvSpPr txBox="1"/>
          <p:nvPr/>
        </p:nvSpPr>
        <p:spPr>
          <a:xfrm>
            <a:off x="215900" y="4147510"/>
            <a:ext cx="6376629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we construct theories and models?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something is as it is.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decide how to act.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2980B9-8D77-E106-D304-D16618AE03CA}"/>
              </a:ext>
            </a:extLst>
          </p:cNvPr>
          <p:cNvSpPr txBox="1"/>
          <p:nvPr/>
        </p:nvSpPr>
        <p:spPr>
          <a:xfrm>
            <a:off x="7285702" y="3882714"/>
            <a:ext cx="46903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IN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ather evidence through controlled experiments to support or refute a theory.</a:t>
            </a:r>
          </a:p>
          <a:p>
            <a:pPr lvl="1"/>
            <a:r>
              <a:rPr lang="en-IN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experiment</a:t>
            </a:r>
            <a:r>
              <a:rPr lang="en-IN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All factors held constant except 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IN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ccept, modify or refute the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Laws - Theories that gain universal acceptance.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81482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412"/>
    </mc:Choice>
    <mc:Fallback xmlns="">
      <p:transition spd="slow" advTm="23341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1E597-78EE-4150-96A4-B5E723B7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918"/>
            <a:ext cx="10515600" cy="693654"/>
          </a:xfrm>
        </p:spPr>
        <p:txBody>
          <a:bodyPr>
            <a:noAutofit/>
          </a:bodyPr>
          <a:lstStyle/>
          <a:p>
            <a:pPr algn="ctr"/>
            <a:r>
              <a:rPr lang="en-I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Scientific Method used by Economists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76A7EB1-A47C-4D91-B4DB-E5CEEE285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375495"/>
              </p:ext>
            </p:extLst>
          </p:nvPr>
        </p:nvGraphicFramePr>
        <p:xfrm>
          <a:off x="0" y="1087021"/>
          <a:ext cx="12034684" cy="5584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B49042F-18F9-473A-8B23-C4DC43457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056082"/>
              </p:ext>
            </p:extLst>
          </p:nvPr>
        </p:nvGraphicFramePr>
        <p:xfrm>
          <a:off x="4167516" y="4065988"/>
          <a:ext cx="7186284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5428">
                  <a:extLst>
                    <a:ext uri="{9D8B030D-6E8A-4147-A177-3AD203B41FA5}">
                      <a16:colId xmlns:a16="http://schemas.microsoft.com/office/drawing/2014/main" val="4278569455"/>
                    </a:ext>
                  </a:extLst>
                </a:gridCol>
                <a:gridCol w="2395428">
                  <a:extLst>
                    <a:ext uri="{9D8B030D-6E8A-4147-A177-3AD203B41FA5}">
                      <a16:colId xmlns:a16="http://schemas.microsoft.com/office/drawing/2014/main" val="1620209250"/>
                    </a:ext>
                  </a:extLst>
                </a:gridCol>
                <a:gridCol w="2395428">
                  <a:extLst>
                    <a:ext uri="{9D8B030D-6E8A-4147-A177-3AD203B41FA5}">
                      <a16:colId xmlns:a16="http://schemas.microsoft.com/office/drawing/2014/main" val="3897101536"/>
                    </a:ext>
                  </a:extLst>
                </a:gridCol>
              </a:tblGrid>
              <a:tr h="2039844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MBA students of </a:t>
                      </a:r>
                      <a:r>
                        <a:rPr lang="en-IN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college got salary package of $90000.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MBA students of </a:t>
                      </a:r>
                      <a:r>
                        <a:rPr lang="en-IN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IN" sz="3600" dirty="0">
                          <a:solidFill>
                            <a:schemeClr val="accent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college got salary package of $60000.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students of </a:t>
                      </a:r>
                      <a:r>
                        <a:rPr lang="en-IN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college got salary package of $48000.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312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664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669"/>
    </mc:Choice>
    <mc:Fallback xmlns="">
      <p:transition spd="slow" advTm="13766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CE92-DEE5-4748-A83E-8D63389D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35" y="128337"/>
            <a:ext cx="11901949" cy="1042737"/>
          </a:xfrm>
        </p:spPr>
        <p:txBody>
          <a:bodyPr>
            <a:noAutofit/>
          </a:bodyPr>
          <a:lstStyle/>
          <a:p>
            <a:pPr algn="ctr"/>
            <a:r>
              <a:rPr lang="en-I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science and Social Science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240208-CA93-444E-8C2C-86E692092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75348"/>
              </p:ext>
            </p:extLst>
          </p:nvPr>
        </p:nvGraphicFramePr>
        <p:xfrm>
          <a:off x="1524000" y="1384209"/>
          <a:ext cx="9144000" cy="5473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0592767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4841558"/>
                    </a:ext>
                  </a:extLst>
                </a:gridCol>
              </a:tblGrid>
              <a:tr h="49798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latin typeface="Baskerville Old Face" panose="02020602080505020303" pitchFamily="18" charset="0"/>
                        </a:rPr>
                        <a:t>Natural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latin typeface="Baskerville Old Face" panose="02020602080505020303" pitchFamily="18" charset="0"/>
                        </a:rPr>
                        <a:t>Social 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283"/>
                  </a:ext>
                </a:extLst>
              </a:tr>
              <a:tr h="85209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Physics, Chemistry, Mathematics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Economics, Sociology, Politics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16533"/>
                  </a:ext>
                </a:extLst>
              </a:tr>
              <a:tr h="85209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Work in laboratories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Data gathered from ordinary everyday world.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057328"/>
                  </a:ext>
                </a:extLst>
              </a:tr>
              <a:tr h="85209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Observations made with some degree of 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Variables change over any given time period.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156144"/>
                  </a:ext>
                </a:extLst>
              </a:tr>
              <a:tr h="115036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Easy to establish control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Not possible to setup experiments or establish control groups.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180436"/>
                  </a:ext>
                </a:extLst>
              </a:tr>
              <a:tr h="123080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Easy to accept or refute a particular hypothesis.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dirty="0">
                          <a:latin typeface="Baskerville Old Face" panose="02020602080505020303" pitchFamily="18" charset="0"/>
                        </a:rPr>
                        <a:t>It is difficult to decide whether evidence supports or refutes hypothesis.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9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64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470"/>
    </mc:Choice>
    <mc:Fallback xmlns="">
      <p:transition spd="slow" advTm="17647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4C3D3-3FDD-4446-AB00-2029B1142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98254"/>
            <a:ext cx="11486536" cy="6323771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 - science but not a perfect science.</a:t>
            </a:r>
          </a:p>
          <a:p>
            <a:pPr lvl="1"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science - uses scientific method to explain human behaviour.</a:t>
            </a:r>
          </a:p>
          <a:p>
            <a:pPr lvl="1"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Behaviour of individual – difficult to understand &amp; predict</a:t>
            </a:r>
          </a:p>
          <a:p>
            <a:pPr lvl="1"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Behaviour of group of individuals – more predictable</a:t>
            </a:r>
          </a:p>
          <a:p>
            <a:pPr lvl="1"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data – uncertainty</a:t>
            </a:r>
          </a:p>
          <a:p>
            <a:pPr lvl="1"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used ‘likely that’ or ‘this may possibly happen’</a:t>
            </a:r>
          </a:p>
          <a:p>
            <a:pPr marL="0" indent="0">
              <a:lnSpc>
                <a:spcPct val="150000"/>
              </a:lnSpc>
              <a:buNone/>
            </a:pP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08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2808"/>
    </mc:Choice>
    <mc:Fallback xmlns="">
      <p:transition spd="slow" advTm="18280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03606-5D36-4F1F-8EE7-1E6998A3C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782" y="471948"/>
            <a:ext cx="11656734" cy="589935"/>
          </a:xfrm>
        </p:spPr>
        <p:txBody>
          <a:bodyPr>
            <a:normAutofit fontScale="92500" lnSpcReduction="20000"/>
          </a:bodyPr>
          <a:lstStyle/>
          <a:p>
            <a:r>
              <a:rPr lang="en-IN" sz="4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data interpretation – different conclusion</a:t>
            </a:r>
          </a:p>
          <a:p>
            <a:endParaRPr lang="en-IN" b="1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9DDFAB1-23F6-43A5-A13F-DA326FE786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2960973"/>
              </p:ext>
            </p:extLst>
          </p:nvPr>
        </p:nvGraphicFramePr>
        <p:xfrm>
          <a:off x="387782" y="1322360"/>
          <a:ext cx="11469921" cy="4768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30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25"/>
    </mc:Choice>
    <mc:Fallback xmlns="">
      <p:transition spd="slow" advTm="11002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F9820-B3D9-4F1B-8C8D-97C3ED333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006" y="148176"/>
            <a:ext cx="9905998" cy="701331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Simplification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F7D4FD-156E-4C61-9D4A-B07FFB183515}"/>
              </a:ext>
            </a:extLst>
          </p:cNvPr>
          <p:cNvSpPr txBox="1"/>
          <p:nvPr/>
        </p:nvSpPr>
        <p:spPr>
          <a:xfrm>
            <a:off x="286006" y="958644"/>
            <a:ext cx="11619988" cy="3697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theories and models – unrealistic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or model – simplification of reality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Simplification: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factors included some omitted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factors distorted to draw attention to particular points</a:t>
            </a:r>
          </a:p>
        </p:txBody>
      </p:sp>
    </p:spTree>
    <p:extLst>
      <p:ext uri="{BB962C8B-B14F-4D97-AF65-F5344CB8AC3E}">
        <p14:creationId xmlns:p14="http://schemas.microsoft.com/office/powerpoint/2010/main" val="35945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204"/>
    </mc:Choice>
    <mc:Fallback xmlns="">
      <p:transition spd="slow" advTm="234204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2398</TotalTime>
  <Words>639</Words>
  <Application>Microsoft Office PowerPoint</Application>
  <PresentationFormat>Widescreen</PresentationFormat>
  <Paragraphs>107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Algerian</vt:lpstr>
      <vt:lpstr>Arial</vt:lpstr>
      <vt:lpstr>Baskerville Old Face</vt:lpstr>
      <vt:lpstr>Calibri</vt:lpstr>
      <vt:lpstr>Century Gothic</vt:lpstr>
      <vt:lpstr>Times New Roman</vt:lpstr>
      <vt:lpstr>Wingdings</vt:lpstr>
      <vt:lpstr>Wingdings 3</vt:lpstr>
      <vt:lpstr>Ion</vt:lpstr>
      <vt:lpstr>Chapter 1 Economics As A Social Science</vt:lpstr>
      <vt:lpstr>Learning Objectives</vt:lpstr>
      <vt:lpstr>PowerPoint Presentation</vt:lpstr>
      <vt:lpstr>Economists use theories and models</vt:lpstr>
      <vt:lpstr>Scientific Method used by Economists</vt:lpstr>
      <vt:lpstr>Natural science and Social Science</vt:lpstr>
      <vt:lpstr>PowerPoint Presentation</vt:lpstr>
      <vt:lpstr>PowerPoint Presentation</vt:lpstr>
      <vt:lpstr>Simplification</vt:lpstr>
      <vt:lpstr>Assumptions &amp; Ceteris Paribus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As A  Social Science</dc:title>
  <dc:creator>shabi zaidi</dc:creator>
  <cp:lastModifiedBy>shabi zaidi</cp:lastModifiedBy>
  <cp:revision>66</cp:revision>
  <dcterms:created xsi:type="dcterms:W3CDTF">2020-04-16T22:23:26Z</dcterms:created>
  <dcterms:modified xsi:type="dcterms:W3CDTF">2022-10-17T01:14:53Z</dcterms:modified>
</cp:coreProperties>
</file>