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3" r:id="rId3"/>
    <p:sldId id="257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bi zaidi" userId="ebf7b4fa965620d6" providerId="LiveId" clId="{D332E18D-FBFA-4E19-A875-9C8691C8095D}"/>
    <pc:docChg chg="custSel addSld modSld">
      <pc:chgData name="shabi zaidi" userId="ebf7b4fa965620d6" providerId="LiveId" clId="{D332E18D-FBFA-4E19-A875-9C8691C8095D}" dt="2020-04-30T10:37:57.724" v="2667"/>
      <pc:docMkLst>
        <pc:docMk/>
      </pc:docMkLst>
      <pc:sldChg chg="addSp delSp modSp new">
        <pc:chgData name="shabi zaidi" userId="ebf7b4fa965620d6" providerId="LiveId" clId="{D332E18D-FBFA-4E19-A875-9C8691C8095D}" dt="2020-04-30T09:44:45.629" v="2535" actId="255"/>
        <pc:sldMkLst>
          <pc:docMk/>
          <pc:sldMk cId="2574046996" sldId="256"/>
        </pc:sldMkLst>
        <pc:spChg chg="mod">
          <ac:chgData name="shabi zaidi" userId="ebf7b4fa965620d6" providerId="LiveId" clId="{D332E18D-FBFA-4E19-A875-9C8691C8095D}" dt="2020-04-30T09:44:45.629" v="2535" actId="255"/>
          <ac:spMkLst>
            <pc:docMk/>
            <pc:sldMk cId="2574046996" sldId="256"/>
            <ac:spMk id="2" creationId="{947AAA41-EC59-47AF-B4DF-C3EE629F1EC7}"/>
          </ac:spMkLst>
        </pc:spChg>
        <pc:spChg chg="del">
          <ac:chgData name="shabi zaidi" userId="ebf7b4fa965620d6" providerId="LiveId" clId="{D332E18D-FBFA-4E19-A875-9C8691C8095D}" dt="2020-04-30T09:13:46.162" v="2506" actId="21"/>
          <ac:spMkLst>
            <pc:docMk/>
            <pc:sldMk cId="2574046996" sldId="256"/>
            <ac:spMk id="3" creationId="{1CECF436-55FE-43F4-A959-358CB946C138}"/>
          </ac:spMkLst>
        </pc:spChg>
        <pc:picChg chg="add mod">
          <ac:chgData name="shabi zaidi" userId="ebf7b4fa965620d6" providerId="LiveId" clId="{D332E18D-FBFA-4E19-A875-9C8691C8095D}" dt="2020-04-30T09:44:12.645" v="2533" actId="1076"/>
          <ac:picMkLst>
            <pc:docMk/>
            <pc:sldMk cId="2574046996" sldId="256"/>
            <ac:picMk id="1026" creationId="{E60871A1-AF83-448B-BF55-318B8FB2A0A1}"/>
          </ac:picMkLst>
        </pc:picChg>
      </pc:sldChg>
      <pc:sldChg chg="addSp modSp new">
        <pc:chgData name="shabi zaidi" userId="ebf7b4fa965620d6" providerId="LiveId" clId="{D332E18D-FBFA-4E19-A875-9C8691C8095D}" dt="2020-04-30T10:00:12.151" v="2553" actId="1076"/>
        <pc:sldMkLst>
          <pc:docMk/>
          <pc:sldMk cId="2613210086" sldId="257"/>
        </pc:sldMkLst>
        <pc:spChg chg="mod">
          <ac:chgData name="shabi zaidi" userId="ebf7b4fa965620d6" providerId="LiveId" clId="{D332E18D-FBFA-4E19-A875-9C8691C8095D}" dt="2020-04-30T10:00:12.151" v="2553" actId="1076"/>
          <ac:spMkLst>
            <pc:docMk/>
            <pc:sldMk cId="2613210086" sldId="257"/>
            <ac:spMk id="2" creationId="{7CC579C4-1EAC-45F4-8FB5-45474CBDE7EC}"/>
          </ac:spMkLst>
        </pc:spChg>
        <pc:spChg chg="mod">
          <ac:chgData name="shabi zaidi" userId="ebf7b4fa965620d6" providerId="LiveId" clId="{D332E18D-FBFA-4E19-A875-9C8691C8095D}" dt="2020-04-30T09:59:35.075" v="2549" actId="1076"/>
          <ac:spMkLst>
            <pc:docMk/>
            <pc:sldMk cId="2613210086" sldId="257"/>
            <ac:spMk id="3" creationId="{781B5E9D-F44D-4B35-831C-E515546EA7A2}"/>
          </ac:spMkLst>
        </pc:spChg>
        <pc:picChg chg="add mod">
          <ac:chgData name="shabi zaidi" userId="ebf7b4fa965620d6" providerId="LiveId" clId="{D332E18D-FBFA-4E19-A875-9C8691C8095D}" dt="2020-04-30T09:59:53.573" v="2552" actId="14100"/>
          <ac:picMkLst>
            <pc:docMk/>
            <pc:sldMk cId="2613210086" sldId="257"/>
            <ac:picMk id="2050" creationId="{272E208E-BA30-4928-AFF3-7F7672A5E05A}"/>
          </ac:picMkLst>
        </pc:picChg>
      </pc:sldChg>
      <pc:sldChg chg="addSp delSp modSp new">
        <pc:chgData name="shabi zaidi" userId="ebf7b4fa965620d6" providerId="LiveId" clId="{D332E18D-FBFA-4E19-A875-9C8691C8095D}" dt="2020-04-30T10:14:29.689" v="2593" actId="14100"/>
        <pc:sldMkLst>
          <pc:docMk/>
          <pc:sldMk cId="2579206836" sldId="258"/>
        </pc:sldMkLst>
        <pc:spChg chg="mod">
          <ac:chgData name="shabi zaidi" userId="ebf7b4fa965620d6" providerId="LiveId" clId="{D332E18D-FBFA-4E19-A875-9C8691C8095D}" dt="2020-04-30T10:14:10.282" v="2589" actId="120"/>
          <ac:spMkLst>
            <pc:docMk/>
            <pc:sldMk cId="2579206836" sldId="258"/>
            <ac:spMk id="2" creationId="{773B0B66-1B33-4AF5-9544-9D377C36DE89}"/>
          </ac:spMkLst>
        </pc:spChg>
        <pc:spChg chg="mod">
          <ac:chgData name="shabi zaidi" userId="ebf7b4fa965620d6" providerId="LiveId" clId="{D332E18D-FBFA-4E19-A875-9C8691C8095D}" dt="2020-04-30T07:29:18.131" v="397" actId="5793"/>
          <ac:spMkLst>
            <pc:docMk/>
            <pc:sldMk cId="2579206836" sldId="258"/>
            <ac:spMk id="3" creationId="{23FE697B-5A94-4816-B8BF-B9CC3C6B87A0}"/>
          </ac:spMkLst>
        </pc:spChg>
        <pc:spChg chg="add del mod">
          <ac:chgData name="shabi zaidi" userId="ebf7b4fa965620d6" providerId="LiveId" clId="{D332E18D-FBFA-4E19-A875-9C8691C8095D}" dt="2020-04-30T07:33:24.178" v="562" actId="21"/>
          <ac:spMkLst>
            <pc:docMk/>
            <pc:sldMk cId="2579206836" sldId="258"/>
            <ac:spMk id="6" creationId="{4729A44D-AC18-4737-A96A-8808D7944725}"/>
          </ac:spMkLst>
        </pc:spChg>
        <pc:graphicFrameChg chg="add del mod">
          <ac:chgData name="shabi zaidi" userId="ebf7b4fa965620d6" providerId="LiveId" clId="{D332E18D-FBFA-4E19-A875-9C8691C8095D}" dt="2020-04-30T07:27:52.627" v="371" actId="1032"/>
          <ac:graphicFrameMkLst>
            <pc:docMk/>
            <pc:sldMk cId="2579206836" sldId="258"/>
            <ac:graphicFrameMk id="4" creationId="{0A135409-B213-403A-9DA4-97D36585C5F6}"/>
          </ac:graphicFrameMkLst>
        </pc:graphicFrameChg>
        <pc:graphicFrameChg chg="add mod">
          <ac:chgData name="shabi zaidi" userId="ebf7b4fa965620d6" providerId="LiveId" clId="{D332E18D-FBFA-4E19-A875-9C8691C8095D}" dt="2020-04-30T10:13:09.111" v="2586"/>
          <ac:graphicFrameMkLst>
            <pc:docMk/>
            <pc:sldMk cId="2579206836" sldId="258"/>
            <ac:graphicFrameMk id="5" creationId="{7E7AD61A-04B9-4EC8-840E-23BD7116E8EE}"/>
          </ac:graphicFrameMkLst>
        </pc:graphicFrameChg>
        <pc:graphicFrameChg chg="add mod">
          <ac:chgData name="shabi zaidi" userId="ebf7b4fa965620d6" providerId="LiveId" clId="{D332E18D-FBFA-4E19-A875-9C8691C8095D}" dt="2020-04-30T10:03:14.090" v="2575" actId="1076"/>
          <ac:graphicFrameMkLst>
            <pc:docMk/>
            <pc:sldMk cId="2579206836" sldId="258"/>
            <ac:graphicFrameMk id="7" creationId="{14DB2FE9-7CD7-4DF2-BBCC-2F3BF8167BA0}"/>
          </ac:graphicFrameMkLst>
        </pc:graphicFrameChg>
        <pc:picChg chg="add mod">
          <ac:chgData name="shabi zaidi" userId="ebf7b4fa965620d6" providerId="LiveId" clId="{D332E18D-FBFA-4E19-A875-9C8691C8095D}" dt="2020-04-30T10:14:29.689" v="2593" actId="14100"/>
          <ac:picMkLst>
            <pc:docMk/>
            <pc:sldMk cId="2579206836" sldId="258"/>
            <ac:picMk id="3074" creationId="{8A8A3F2D-9BC7-4322-952A-4FA8FB1A9A1D}"/>
          </ac:picMkLst>
        </pc:picChg>
        <pc:picChg chg="add del mod">
          <ac:chgData name="shabi zaidi" userId="ebf7b4fa965620d6" providerId="LiveId" clId="{D332E18D-FBFA-4E19-A875-9C8691C8095D}" dt="2020-04-30T10:14:03.064" v="2588" actId="478"/>
          <ac:picMkLst>
            <pc:docMk/>
            <pc:sldMk cId="2579206836" sldId="258"/>
            <ac:picMk id="3076" creationId="{21C851C8-EFAA-492D-B8C3-B719006067F1}"/>
          </ac:picMkLst>
        </pc:picChg>
      </pc:sldChg>
      <pc:sldChg chg="modSp new">
        <pc:chgData name="shabi zaidi" userId="ebf7b4fa965620d6" providerId="LiveId" clId="{D332E18D-FBFA-4E19-A875-9C8691C8095D}" dt="2020-04-30T10:15:35.483" v="2600" actId="207"/>
        <pc:sldMkLst>
          <pc:docMk/>
          <pc:sldMk cId="194018962" sldId="259"/>
        </pc:sldMkLst>
        <pc:spChg chg="mod">
          <ac:chgData name="shabi zaidi" userId="ebf7b4fa965620d6" providerId="LiveId" clId="{D332E18D-FBFA-4E19-A875-9C8691C8095D}" dt="2020-04-30T10:14:51.783" v="2594" actId="2711"/>
          <ac:spMkLst>
            <pc:docMk/>
            <pc:sldMk cId="194018962" sldId="259"/>
            <ac:spMk id="2" creationId="{0FE80B10-D902-4FF3-9C00-0CC4865BF675}"/>
          </ac:spMkLst>
        </pc:spChg>
        <pc:spChg chg="mod">
          <ac:chgData name="shabi zaidi" userId="ebf7b4fa965620d6" providerId="LiveId" clId="{D332E18D-FBFA-4E19-A875-9C8691C8095D}" dt="2020-04-30T10:15:35.483" v="2600" actId="207"/>
          <ac:spMkLst>
            <pc:docMk/>
            <pc:sldMk cId="194018962" sldId="259"/>
            <ac:spMk id="3" creationId="{86A7827D-C00C-43D0-8E7A-8ADCE47C9B19}"/>
          </ac:spMkLst>
        </pc:spChg>
      </pc:sldChg>
      <pc:sldChg chg="addSp modSp new">
        <pc:chgData name="shabi zaidi" userId="ebf7b4fa965620d6" providerId="LiveId" clId="{D332E18D-FBFA-4E19-A875-9C8691C8095D}" dt="2020-04-30T10:37:57.724" v="2667"/>
        <pc:sldMkLst>
          <pc:docMk/>
          <pc:sldMk cId="2200029233" sldId="260"/>
        </pc:sldMkLst>
        <pc:spChg chg="mod">
          <ac:chgData name="shabi zaidi" userId="ebf7b4fa965620d6" providerId="LiveId" clId="{D332E18D-FBFA-4E19-A875-9C8691C8095D}" dt="2020-04-30T10:36:23.540" v="2655" actId="27636"/>
          <ac:spMkLst>
            <pc:docMk/>
            <pc:sldMk cId="2200029233" sldId="260"/>
            <ac:spMk id="2" creationId="{AF1E36D6-9ED4-402D-8CB9-C04955DE7B0F}"/>
          </ac:spMkLst>
        </pc:spChg>
        <pc:spChg chg="mod">
          <ac:chgData name="shabi zaidi" userId="ebf7b4fa965620d6" providerId="LiveId" clId="{D332E18D-FBFA-4E19-A875-9C8691C8095D}" dt="2020-04-30T10:36:32.524" v="2656" actId="1076"/>
          <ac:spMkLst>
            <pc:docMk/>
            <pc:sldMk cId="2200029233" sldId="260"/>
            <ac:spMk id="3" creationId="{3E7FBFDD-FFAC-4EE8-A8BC-D1C569CE8DB5}"/>
          </ac:spMkLst>
        </pc:spChg>
        <pc:graphicFrameChg chg="add mod">
          <ac:chgData name="shabi zaidi" userId="ebf7b4fa965620d6" providerId="LiveId" clId="{D332E18D-FBFA-4E19-A875-9C8691C8095D}" dt="2020-04-30T10:37:57.724" v="2667"/>
          <ac:graphicFrameMkLst>
            <pc:docMk/>
            <pc:sldMk cId="2200029233" sldId="260"/>
            <ac:graphicFrameMk id="4" creationId="{4BFDB342-EDF6-4720-AAC4-FB43E93AAD7C}"/>
          </ac:graphicFrameMkLst>
        </pc:graphicFrameChg>
        <pc:picChg chg="add mod">
          <ac:chgData name="shabi zaidi" userId="ebf7b4fa965620d6" providerId="LiveId" clId="{D332E18D-FBFA-4E19-A875-9C8691C8095D}" dt="2020-04-30T10:37:27.993" v="2666" actId="14100"/>
          <ac:picMkLst>
            <pc:docMk/>
            <pc:sldMk cId="2200029233" sldId="260"/>
            <ac:picMk id="4098" creationId="{808FFD9D-4B93-4881-9522-F92587F390B6}"/>
          </ac:picMkLst>
        </pc:picChg>
      </pc:sldChg>
      <pc:sldChg chg="addSp delSp modSp new">
        <pc:chgData name="shabi zaidi" userId="ebf7b4fa965620d6" providerId="LiveId" clId="{D332E18D-FBFA-4E19-A875-9C8691C8095D}" dt="2020-04-30T10:20:58.159" v="2633"/>
        <pc:sldMkLst>
          <pc:docMk/>
          <pc:sldMk cId="2550248857" sldId="261"/>
        </pc:sldMkLst>
        <pc:spChg chg="del mod">
          <ac:chgData name="shabi zaidi" userId="ebf7b4fa965620d6" providerId="LiveId" clId="{D332E18D-FBFA-4E19-A875-9C8691C8095D}" dt="2020-04-30T08:16:47.870" v="1575" actId="21"/>
          <ac:spMkLst>
            <pc:docMk/>
            <pc:sldMk cId="2550248857" sldId="261"/>
            <ac:spMk id="2" creationId="{C702DAB3-60FA-4C15-AB6A-D1D06808428C}"/>
          </ac:spMkLst>
        </pc:spChg>
        <pc:spChg chg="del mod">
          <ac:chgData name="shabi zaidi" userId="ebf7b4fa965620d6" providerId="LiveId" clId="{D332E18D-FBFA-4E19-A875-9C8691C8095D}" dt="2020-04-30T08:17:31.019" v="1578" actId="1032"/>
          <ac:spMkLst>
            <pc:docMk/>
            <pc:sldMk cId="2550248857" sldId="261"/>
            <ac:spMk id="3" creationId="{9657904A-F2CC-4BB7-A808-029BD67BFA38}"/>
          </ac:spMkLst>
        </pc:spChg>
        <pc:spChg chg="add del mod">
          <ac:chgData name="shabi zaidi" userId="ebf7b4fa965620d6" providerId="LiveId" clId="{D332E18D-FBFA-4E19-A875-9C8691C8095D}" dt="2020-04-30T08:16:52.308" v="1576" actId="21"/>
          <ac:spMkLst>
            <pc:docMk/>
            <pc:sldMk cId="2550248857" sldId="261"/>
            <ac:spMk id="5" creationId="{73704C7F-01CE-4771-8117-053C19B09037}"/>
          </ac:spMkLst>
        </pc:spChg>
        <pc:graphicFrameChg chg="add mod">
          <ac:chgData name="shabi zaidi" userId="ebf7b4fa965620d6" providerId="LiveId" clId="{D332E18D-FBFA-4E19-A875-9C8691C8095D}" dt="2020-04-30T10:20:58.159" v="2633"/>
          <ac:graphicFrameMkLst>
            <pc:docMk/>
            <pc:sldMk cId="2550248857" sldId="261"/>
            <ac:graphicFrameMk id="6" creationId="{1B4445B1-EBEC-48D8-9F3C-7562F39F79EC}"/>
          </ac:graphicFrameMkLst>
        </pc:graphicFrameChg>
      </pc:sldChg>
      <pc:sldChg chg="addSp modSp new">
        <pc:chgData name="shabi zaidi" userId="ebf7b4fa965620d6" providerId="LiveId" clId="{D332E18D-FBFA-4E19-A875-9C8691C8095D}" dt="2020-04-30T10:22:22.239" v="2645" actId="14100"/>
        <pc:sldMkLst>
          <pc:docMk/>
          <pc:sldMk cId="2952741967" sldId="262"/>
        </pc:sldMkLst>
        <pc:spChg chg="mod">
          <ac:chgData name="shabi zaidi" userId="ebf7b4fa965620d6" providerId="LiveId" clId="{D332E18D-FBFA-4E19-A875-9C8691C8095D}" dt="2020-04-30T10:21:21.707" v="2637" actId="27636"/>
          <ac:spMkLst>
            <pc:docMk/>
            <pc:sldMk cId="2952741967" sldId="262"/>
            <ac:spMk id="2" creationId="{D337AF6B-8C38-44C1-AE75-0287F9D17E5B}"/>
          </ac:spMkLst>
        </pc:spChg>
        <pc:spChg chg="mod">
          <ac:chgData name="shabi zaidi" userId="ebf7b4fa965620d6" providerId="LiveId" clId="{D332E18D-FBFA-4E19-A875-9C8691C8095D}" dt="2020-04-30T10:21:56.442" v="2642" actId="1076"/>
          <ac:spMkLst>
            <pc:docMk/>
            <pc:sldMk cId="2952741967" sldId="262"/>
            <ac:spMk id="3" creationId="{FB0DD74A-31EA-47CE-B5E4-22BF9A0044BF}"/>
          </ac:spMkLst>
        </pc:spChg>
        <pc:graphicFrameChg chg="add mod">
          <ac:chgData name="shabi zaidi" userId="ebf7b4fa965620d6" providerId="LiveId" clId="{D332E18D-FBFA-4E19-A875-9C8691C8095D}" dt="2020-04-30T10:22:22.239" v="2645" actId="14100"/>
          <ac:graphicFrameMkLst>
            <pc:docMk/>
            <pc:sldMk cId="2952741967" sldId="262"/>
            <ac:graphicFrameMk id="4" creationId="{A507377D-A748-47B4-B389-B2F69EB55B8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FF10EB-EB87-4E3C-9141-BD087A4E00BB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7D359538-26DE-4977-93E5-0D9C67A6F945}">
      <dgm:prSet phldrT="[Text]"/>
      <dgm:spPr/>
      <dgm:t>
        <a:bodyPr/>
        <a:lstStyle/>
        <a:p>
          <a:r>
            <a:rPr lang="en-IN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Levels</a:t>
          </a:r>
          <a:r>
            <a:rPr lang="en-IN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IN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of economy</a:t>
          </a:r>
        </a:p>
      </dgm:t>
    </dgm:pt>
    <dgm:pt modelId="{D9A86F18-9ED3-4C31-B010-35B5940DE533}" type="parTrans" cxnId="{16C9B0EB-3545-4773-9494-4BF974F95224}">
      <dgm:prSet/>
      <dgm:spPr/>
      <dgm:t>
        <a:bodyPr/>
        <a:lstStyle/>
        <a:p>
          <a:endParaRPr lang="en-IN"/>
        </a:p>
      </dgm:t>
    </dgm:pt>
    <dgm:pt modelId="{1DAC0054-249A-46F1-B9A9-421081AA8346}" type="sibTrans" cxnId="{16C9B0EB-3545-4773-9494-4BF974F95224}">
      <dgm:prSet/>
      <dgm:spPr/>
      <dgm:t>
        <a:bodyPr/>
        <a:lstStyle/>
        <a:p>
          <a:endParaRPr lang="en-IN"/>
        </a:p>
      </dgm:t>
    </dgm:pt>
    <dgm:pt modelId="{E3BFCDFA-5574-4E3A-893F-EF41CB4EE912}">
      <dgm:prSet phldrT="[Text]"/>
      <dgm:spPr/>
      <dgm:t>
        <a:bodyPr/>
        <a:lstStyle/>
        <a:p>
          <a:r>
            <a:rPr lang="en-IN" dirty="0">
              <a:latin typeface="Times New Roman" panose="02020603050405020304" pitchFamily="18" charset="0"/>
              <a:cs typeface="Times New Roman" panose="02020603050405020304" pitchFamily="18" charset="0"/>
            </a:rPr>
            <a:t>Household Economy</a:t>
          </a:r>
        </a:p>
      </dgm:t>
    </dgm:pt>
    <dgm:pt modelId="{00F0DE6D-69D9-460C-9AD2-1E8748D0AD21}" type="parTrans" cxnId="{BA37209A-290D-4A4E-90B2-D94263E8E62F}">
      <dgm:prSet/>
      <dgm:spPr/>
      <dgm:t>
        <a:bodyPr/>
        <a:lstStyle/>
        <a:p>
          <a:endParaRPr lang="en-IN"/>
        </a:p>
      </dgm:t>
    </dgm:pt>
    <dgm:pt modelId="{8DD0F3EA-15CC-45EC-8719-F9F0D462A72C}" type="sibTrans" cxnId="{BA37209A-290D-4A4E-90B2-D94263E8E62F}">
      <dgm:prSet/>
      <dgm:spPr/>
      <dgm:t>
        <a:bodyPr/>
        <a:lstStyle/>
        <a:p>
          <a:endParaRPr lang="en-IN"/>
        </a:p>
      </dgm:t>
    </dgm:pt>
    <dgm:pt modelId="{330C0CFE-9E64-470F-B90E-F5AEC8591C1A}">
      <dgm:prSet phldrT="[Text]"/>
      <dgm:spPr/>
      <dgm:t>
        <a:bodyPr/>
        <a:lstStyle/>
        <a:p>
          <a:r>
            <a:rPr lang="en-IN" dirty="0">
              <a:latin typeface="Times New Roman" panose="02020603050405020304" pitchFamily="18" charset="0"/>
              <a:cs typeface="Times New Roman" panose="02020603050405020304" pitchFamily="18" charset="0"/>
            </a:rPr>
            <a:t>Local Economy</a:t>
          </a:r>
        </a:p>
      </dgm:t>
    </dgm:pt>
    <dgm:pt modelId="{439413D8-E9F8-412D-954F-8256AE5F53B6}" type="parTrans" cxnId="{369F9C61-F2EE-4F96-B792-F1B204525FC9}">
      <dgm:prSet/>
      <dgm:spPr/>
      <dgm:t>
        <a:bodyPr/>
        <a:lstStyle/>
        <a:p>
          <a:endParaRPr lang="en-IN"/>
        </a:p>
      </dgm:t>
    </dgm:pt>
    <dgm:pt modelId="{641B3894-D7FF-4034-B10D-BD5626E4A41D}" type="sibTrans" cxnId="{369F9C61-F2EE-4F96-B792-F1B204525FC9}">
      <dgm:prSet/>
      <dgm:spPr/>
      <dgm:t>
        <a:bodyPr/>
        <a:lstStyle/>
        <a:p>
          <a:endParaRPr lang="en-IN"/>
        </a:p>
      </dgm:t>
    </dgm:pt>
    <dgm:pt modelId="{19067308-D520-4DD1-8DB7-7969AA34F0C6}">
      <dgm:prSet phldrT="[Text]"/>
      <dgm:spPr/>
      <dgm:t>
        <a:bodyPr/>
        <a:lstStyle/>
        <a:p>
          <a:r>
            <a:rPr lang="en-IN" dirty="0">
              <a:latin typeface="Times New Roman" panose="02020603050405020304" pitchFamily="18" charset="0"/>
              <a:cs typeface="Times New Roman" panose="02020603050405020304" pitchFamily="18" charset="0"/>
            </a:rPr>
            <a:t>National Economy</a:t>
          </a:r>
        </a:p>
      </dgm:t>
    </dgm:pt>
    <dgm:pt modelId="{36A9FDB7-EE76-4227-ACF4-5C8CB3DF078C}" type="parTrans" cxnId="{0567523F-6711-4555-9AC7-EB43D0CA96B0}">
      <dgm:prSet/>
      <dgm:spPr/>
      <dgm:t>
        <a:bodyPr/>
        <a:lstStyle/>
        <a:p>
          <a:endParaRPr lang="en-IN"/>
        </a:p>
      </dgm:t>
    </dgm:pt>
    <dgm:pt modelId="{6A299970-0D58-4AE8-8D29-DA2491E8D18E}" type="sibTrans" cxnId="{0567523F-6711-4555-9AC7-EB43D0CA96B0}">
      <dgm:prSet/>
      <dgm:spPr/>
      <dgm:t>
        <a:bodyPr/>
        <a:lstStyle/>
        <a:p>
          <a:endParaRPr lang="en-IN"/>
        </a:p>
      </dgm:t>
    </dgm:pt>
    <dgm:pt modelId="{E3C2FAE7-7EEE-4E5E-98CD-11F8818D5CFF}">
      <dgm:prSet/>
      <dgm:spPr/>
      <dgm:t>
        <a:bodyPr/>
        <a:lstStyle/>
        <a:p>
          <a:r>
            <a:rPr lang="en-IN" dirty="0">
              <a:latin typeface="Times New Roman" panose="02020603050405020304" pitchFamily="18" charset="0"/>
              <a:cs typeface="Times New Roman" panose="02020603050405020304" pitchFamily="18" charset="0"/>
            </a:rPr>
            <a:t>International economy</a:t>
          </a:r>
        </a:p>
      </dgm:t>
    </dgm:pt>
    <dgm:pt modelId="{6022CC10-BCCF-4A08-9F3C-37EC4C55F2BD}" type="parTrans" cxnId="{9C3B3FC0-EA7B-4913-82F0-C99CCAD647B4}">
      <dgm:prSet/>
      <dgm:spPr/>
      <dgm:t>
        <a:bodyPr/>
        <a:lstStyle/>
        <a:p>
          <a:endParaRPr lang="en-IN"/>
        </a:p>
      </dgm:t>
    </dgm:pt>
    <dgm:pt modelId="{AB1563EF-4DED-4AE0-BB28-F1D27C143999}" type="sibTrans" cxnId="{9C3B3FC0-EA7B-4913-82F0-C99CCAD647B4}">
      <dgm:prSet/>
      <dgm:spPr/>
      <dgm:t>
        <a:bodyPr/>
        <a:lstStyle/>
        <a:p>
          <a:endParaRPr lang="en-IN"/>
        </a:p>
      </dgm:t>
    </dgm:pt>
    <dgm:pt modelId="{3D7B4B87-3437-4E82-AD49-BA154C77E5A6}" type="pres">
      <dgm:prSet presAssocID="{1EFF10EB-EB87-4E3C-9141-BD087A4E00BB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F72CC5F-587B-452D-A1A2-80505730B2D8}" type="pres">
      <dgm:prSet presAssocID="{7D359538-26DE-4977-93E5-0D9C67A6F945}" presName="root1" presStyleCnt="0"/>
      <dgm:spPr/>
    </dgm:pt>
    <dgm:pt modelId="{3375CA16-E099-4CFB-A027-F35503C18F8B}" type="pres">
      <dgm:prSet presAssocID="{7D359538-26DE-4977-93E5-0D9C67A6F945}" presName="LevelOneTextNode" presStyleLbl="node0" presStyleIdx="0" presStyleCnt="1">
        <dgm:presLayoutVars>
          <dgm:chPref val="3"/>
        </dgm:presLayoutVars>
      </dgm:prSet>
      <dgm:spPr/>
    </dgm:pt>
    <dgm:pt modelId="{E8125206-E788-4E2D-A77E-F3BEEDEA72FA}" type="pres">
      <dgm:prSet presAssocID="{7D359538-26DE-4977-93E5-0D9C67A6F945}" presName="level2hierChild" presStyleCnt="0"/>
      <dgm:spPr/>
    </dgm:pt>
    <dgm:pt modelId="{B2E582FA-D23A-412E-9558-69036E7587F0}" type="pres">
      <dgm:prSet presAssocID="{00F0DE6D-69D9-460C-9AD2-1E8748D0AD21}" presName="conn2-1" presStyleLbl="parChTrans1D2" presStyleIdx="0" presStyleCnt="4"/>
      <dgm:spPr/>
    </dgm:pt>
    <dgm:pt modelId="{0197CE2F-8400-4497-A28E-79063FA5E9EB}" type="pres">
      <dgm:prSet presAssocID="{00F0DE6D-69D9-460C-9AD2-1E8748D0AD21}" presName="connTx" presStyleLbl="parChTrans1D2" presStyleIdx="0" presStyleCnt="4"/>
      <dgm:spPr/>
    </dgm:pt>
    <dgm:pt modelId="{C5807C5E-B803-4C2B-BF72-55752B600636}" type="pres">
      <dgm:prSet presAssocID="{E3BFCDFA-5574-4E3A-893F-EF41CB4EE912}" presName="root2" presStyleCnt="0"/>
      <dgm:spPr/>
    </dgm:pt>
    <dgm:pt modelId="{FB9A877E-FFC6-4331-A75F-10898F1A3D14}" type="pres">
      <dgm:prSet presAssocID="{E3BFCDFA-5574-4E3A-893F-EF41CB4EE912}" presName="LevelTwoTextNode" presStyleLbl="node2" presStyleIdx="0" presStyleCnt="4">
        <dgm:presLayoutVars>
          <dgm:chPref val="3"/>
        </dgm:presLayoutVars>
      </dgm:prSet>
      <dgm:spPr/>
    </dgm:pt>
    <dgm:pt modelId="{90BF6146-6DF9-4E7E-9ED6-9229C349C0E4}" type="pres">
      <dgm:prSet presAssocID="{E3BFCDFA-5574-4E3A-893F-EF41CB4EE912}" presName="level3hierChild" presStyleCnt="0"/>
      <dgm:spPr/>
    </dgm:pt>
    <dgm:pt modelId="{E4E75411-927D-4347-9527-B75705373441}" type="pres">
      <dgm:prSet presAssocID="{439413D8-E9F8-412D-954F-8256AE5F53B6}" presName="conn2-1" presStyleLbl="parChTrans1D2" presStyleIdx="1" presStyleCnt="4"/>
      <dgm:spPr/>
    </dgm:pt>
    <dgm:pt modelId="{F09931AA-2397-4BAB-B9BC-0A45C629CA94}" type="pres">
      <dgm:prSet presAssocID="{439413D8-E9F8-412D-954F-8256AE5F53B6}" presName="connTx" presStyleLbl="parChTrans1D2" presStyleIdx="1" presStyleCnt="4"/>
      <dgm:spPr/>
    </dgm:pt>
    <dgm:pt modelId="{C9943AC0-1562-45C0-B411-B89241CDB95F}" type="pres">
      <dgm:prSet presAssocID="{330C0CFE-9E64-470F-B90E-F5AEC8591C1A}" presName="root2" presStyleCnt="0"/>
      <dgm:spPr/>
    </dgm:pt>
    <dgm:pt modelId="{316CF551-899B-43A9-A20E-7C0AE63A4ABE}" type="pres">
      <dgm:prSet presAssocID="{330C0CFE-9E64-470F-B90E-F5AEC8591C1A}" presName="LevelTwoTextNode" presStyleLbl="node2" presStyleIdx="1" presStyleCnt="4">
        <dgm:presLayoutVars>
          <dgm:chPref val="3"/>
        </dgm:presLayoutVars>
      </dgm:prSet>
      <dgm:spPr/>
    </dgm:pt>
    <dgm:pt modelId="{7FDD617A-9EA7-4343-8242-3E219DD37000}" type="pres">
      <dgm:prSet presAssocID="{330C0CFE-9E64-470F-B90E-F5AEC8591C1A}" presName="level3hierChild" presStyleCnt="0"/>
      <dgm:spPr/>
    </dgm:pt>
    <dgm:pt modelId="{B06D8A10-641F-4A28-8D30-92F30A9C1881}" type="pres">
      <dgm:prSet presAssocID="{36A9FDB7-EE76-4227-ACF4-5C8CB3DF078C}" presName="conn2-1" presStyleLbl="parChTrans1D2" presStyleIdx="2" presStyleCnt="4"/>
      <dgm:spPr/>
    </dgm:pt>
    <dgm:pt modelId="{74EB0431-9055-4A91-8DB7-EA8A83A736EF}" type="pres">
      <dgm:prSet presAssocID="{36A9FDB7-EE76-4227-ACF4-5C8CB3DF078C}" presName="connTx" presStyleLbl="parChTrans1D2" presStyleIdx="2" presStyleCnt="4"/>
      <dgm:spPr/>
    </dgm:pt>
    <dgm:pt modelId="{2A12CBB4-8E6F-4E43-9C80-3177643F58A1}" type="pres">
      <dgm:prSet presAssocID="{19067308-D520-4DD1-8DB7-7969AA34F0C6}" presName="root2" presStyleCnt="0"/>
      <dgm:spPr/>
    </dgm:pt>
    <dgm:pt modelId="{72E603C7-3A6E-4BE5-92A7-F4475A721B6A}" type="pres">
      <dgm:prSet presAssocID="{19067308-D520-4DD1-8DB7-7969AA34F0C6}" presName="LevelTwoTextNode" presStyleLbl="node2" presStyleIdx="2" presStyleCnt="4">
        <dgm:presLayoutVars>
          <dgm:chPref val="3"/>
        </dgm:presLayoutVars>
      </dgm:prSet>
      <dgm:spPr/>
    </dgm:pt>
    <dgm:pt modelId="{A48179FA-50F4-44C3-B19F-1983FA0904A0}" type="pres">
      <dgm:prSet presAssocID="{19067308-D520-4DD1-8DB7-7969AA34F0C6}" presName="level3hierChild" presStyleCnt="0"/>
      <dgm:spPr/>
    </dgm:pt>
    <dgm:pt modelId="{E69A6EA4-A1C4-4885-839F-451B041BB78C}" type="pres">
      <dgm:prSet presAssocID="{6022CC10-BCCF-4A08-9F3C-37EC4C55F2BD}" presName="conn2-1" presStyleLbl="parChTrans1D2" presStyleIdx="3" presStyleCnt="4"/>
      <dgm:spPr/>
    </dgm:pt>
    <dgm:pt modelId="{E5008EFD-54DE-4146-B3A6-5E56B53A968B}" type="pres">
      <dgm:prSet presAssocID="{6022CC10-BCCF-4A08-9F3C-37EC4C55F2BD}" presName="connTx" presStyleLbl="parChTrans1D2" presStyleIdx="3" presStyleCnt="4"/>
      <dgm:spPr/>
    </dgm:pt>
    <dgm:pt modelId="{566D89A4-51BF-43FF-8A54-F5B12E9B2487}" type="pres">
      <dgm:prSet presAssocID="{E3C2FAE7-7EEE-4E5E-98CD-11F8818D5CFF}" presName="root2" presStyleCnt="0"/>
      <dgm:spPr/>
    </dgm:pt>
    <dgm:pt modelId="{FEFE929B-8A75-4FE8-89E9-F38262ED59FA}" type="pres">
      <dgm:prSet presAssocID="{E3C2FAE7-7EEE-4E5E-98CD-11F8818D5CFF}" presName="LevelTwoTextNode" presStyleLbl="node2" presStyleIdx="3" presStyleCnt="4">
        <dgm:presLayoutVars>
          <dgm:chPref val="3"/>
        </dgm:presLayoutVars>
      </dgm:prSet>
      <dgm:spPr/>
    </dgm:pt>
    <dgm:pt modelId="{732F5CD9-54CD-478E-8C52-BDFD805A1383}" type="pres">
      <dgm:prSet presAssocID="{E3C2FAE7-7EEE-4E5E-98CD-11F8818D5CFF}" presName="level3hierChild" presStyleCnt="0"/>
      <dgm:spPr/>
    </dgm:pt>
  </dgm:ptLst>
  <dgm:cxnLst>
    <dgm:cxn modelId="{0567523F-6711-4555-9AC7-EB43D0CA96B0}" srcId="{7D359538-26DE-4977-93E5-0D9C67A6F945}" destId="{19067308-D520-4DD1-8DB7-7969AA34F0C6}" srcOrd="2" destOrd="0" parTransId="{36A9FDB7-EE76-4227-ACF4-5C8CB3DF078C}" sibTransId="{6A299970-0D58-4AE8-8D29-DA2491E8D18E}"/>
    <dgm:cxn modelId="{9E953A41-5DAC-4F87-9658-6A6C76B2A025}" type="presOf" srcId="{19067308-D520-4DD1-8DB7-7969AA34F0C6}" destId="{72E603C7-3A6E-4BE5-92A7-F4475A721B6A}" srcOrd="0" destOrd="0" presId="urn:microsoft.com/office/officeart/2008/layout/HorizontalMultiLevelHierarchy"/>
    <dgm:cxn modelId="{369F9C61-F2EE-4F96-B792-F1B204525FC9}" srcId="{7D359538-26DE-4977-93E5-0D9C67A6F945}" destId="{330C0CFE-9E64-470F-B90E-F5AEC8591C1A}" srcOrd="1" destOrd="0" parTransId="{439413D8-E9F8-412D-954F-8256AE5F53B6}" sibTransId="{641B3894-D7FF-4034-B10D-BD5626E4A41D}"/>
    <dgm:cxn modelId="{73ABFC61-7BA8-4BCA-BED8-478B1D574458}" type="presOf" srcId="{E3BFCDFA-5574-4E3A-893F-EF41CB4EE912}" destId="{FB9A877E-FFC6-4331-A75F-10898F1A3D14}" srcOrd="0" destOrd="0" presId="urn:microsoft.com/office/officeart/2008/layout/HorizontalMultiLevelHierarchy"/>
    <dgm:cxn modelId="{B6D3BC53-BBF5-4CBF-BC13-9C8C2F44F522}" type="presOf" srcId="{36A9FDB7-EE76-4227-ACF4-5C8CB3DF078C}" destId="{B06D8A10-641F-4A28-8D30-92F30A9C1881}" srcOrd="0" destOrd="0" presId="urn:microsoft.com/office/officeart/2008/layout/HorizontalMultiLevelHierarchy"/>
    <dgm:cxn modelId="{21CAEC77-DC27-457C-8F4B-32F9911ECAAC}" type="presOf" srcId="{439413D8-E9F8-412D-954F-8256AE5F53B6}" destId="{E4E75411-927D-4347-9527-B75705373441}" srcOrd="0" destOrd="0" presId="urn:microsoft.com/office/officeart/2008/layout/HorizontalMultiLevelHierarchy"/>
    <dgm:cxn modelId="{21F0BC8D-3E43-4AFA-9C8A-87CCE9F06DBA}" type="presOf" srcId="{439413D8-E9F8-412D-954F-8256AE5F53B6}" destId="{F09931AA-2397-4BAB-B9BC-0A45C629CA94}" srcOrd="1" destOrd="0" presId="urn:microsoft.com/office/officeart/2008/layout/HorizontalMultiLevelHierarchy"/>
    <dgm:cxn modelId="{81624C93-BF3A-4CE9-970F-C266FD4C3584}" type="presOf" srcId="{36A9FDB7-EE76-4227-ACF4-5C8CB3DF078C}" destId="{74EB0431-9055-4A91-8DB7-EA8A83A736EF}" srcOrd="1" destOrd="0" presId="urn:microsoft.com/office/officeart/2008/layout/HorizontalMultiLevelHierarchy"/>
    <dgm:cxn modelId="{BA37209A-290D-4A4E-90B2-D94263E8E62F}" srcId="{7D359538-26DE-4977-93E5-0D9C67A6F945}" destId="{E3BFCDFA-5574-4E3A-893F-EF41CB4EE912}" srcOrd="0" destOrd="0" parTransId="{00F0DE6D-69D9-460C-9AD2-1E8748D0AD21}" sibTransId="{8DD0F3EA-15CC-45EC-8719-F9F0D462A72C}"/>
    <dgm:cxn modelId="{C546479B-512C-4130-946A-173F1072E3FC}" type="presOf" srcId="{00F0DE6D-69D9-460C-9AD2-1E8748D0AD21}" destId="{B2E582FA-D23A-412E-9558-69036E7587F0}" srcOrd="0" destOrd="0" presId="urn:microsoft.com/office/officeart/2008/layout/HorizontalMultiLevelHierarchy"/>
    <dgm:cxn modelId="{40A4899B-0F05-4C66-BF4D-F93308785206}" type="presOf" srcId="{E3C2FAE7-7EEE-4E5E-98CD-11F8818D5CFF}" destId="{FEFE929B-8A75-4FE8-89E9-F38262ED59FA}" srcOrd="0" destOrd="0" presId="urn:microsoft.com/office/officeart/2008/layout/HorizontalMultiLevelHierarchy"/>
    <dgm:cxn modelId="{2B0759AD-EB0D-47F5-A0DD-BCBAAC0CED6C}" type="presOf" srcId="{00F0DE6D-69D9-460C-9AD2-1E8748D0AD21}" destId="{0197CE2F-8400-4497-A28E-79063FA5E9EB}" srcOrd="1" destOrd="0" presId="urn:microsoft.com/office/officeart/2008/layout/HorizontalMultiLevelHierarchy"/>
    <dgm:cxn modelId="{9C3B3FC0-EA7B-4913-82F0-C99CCAD647B4}" srcId="{7D359538-26DE-4977-93E5-0D9C67A6F945}" destId="{E3C2FAE7-7EEE-4E5E-98CD-11F8818D5CFF}" srcOrd="3" destOrd="0" parTransId="{6022CC10-BCCF-4A08-9F3C-37EC4C55F2BD}" sibTransId="{AB1563EF-4DED-4AE0-BB28-F1D27C143999}"/>
    <dgm:cxn modelId="{948D26C3-6F2C-4AB9-A170-A61B683F98C1}" type="presOf" srcId="{6022CC10-BCCF-4A08-9F3C-37EC4C55F2BD}" destId="{E5008EFD-54DE-4146-B3A6-5E56B53A968B}" srcOrd="1" destOrd="0" presId="urn:microsoft.com/office/officeart/2008/layout/HorizontalMultiLevelHierarchy"/>
    <dgm:cxn modelId="{F465C6CD-0EB5-4098-9199-8D65EE9261EC}" type="presOf" srcId="{7D359538-26DE-4977-93E5-0D9C67A6F945}" destId="{3375CA16-E099-4CFB-A027-F35503C18F8B}" srcOrd="0" destOrd="0" presId="urn:microsoft.com/office/officeart/2008/layout/HorizontalMultiLevelHierarchy"/>
    <dgm:cxn modelId="{1D8BE9DA-7114-4FA5-A9D0-93BBD25FAE85}" type="presOf" srcId="{1EFF10EB-EB87-4E3C-9141-BD087A4E00BB}" destId="{3D7B4B87-3437-4E82-AD49-BA154C77E5A6}" srcOrd="0" destOrd="0" presId="urn:microsoft.com/office/officeart/2008/layout/HorizontalMultiLevelHierarchy"/>
    <dgm:cxn modelId="{8CFDDBDB-C18F-4333-A7BC-62130E9A9181}" type="presOf" srcId="{330C0CFE-9E64-470F-B90E-F5AEC8591C1A}" destId="{316CF551-899B-43A9-A20E-7C0AE63A4ABE}" srcOrd="0" destOrd="0" presId="urn:microsoft.com/office/officeart/2008/layout/HorizontalMultiLevelHierarchy"/>
    <dgm:cxn modelId="{16C9B0EB-3545-4773-9494-4BF974F95224}" srcId="{1EFF10EB-EB87-4E3C-9141-BD087A4E00BB}" destId="{7D359538-26DE-4977-93E5-0D9C67A6F945}" srcOrd="0" destOrd="0" parTransId="{D9A86F18-9ED3-4C31-B010-35B5940DE533}" sibTransId="{1DAC0054-249A-46F1-B9A9-421081AA8346}"/>
    <dgm:cxn modelId="{A74048F3-8EA3-426C-9CC8-7C9C4FF33345}" type="presOf" srcId="{6022CC10-BCCF-4A08-9F3C-37EC4C55F2BD}" destId="{E69A6EA4-A1C4-4885-839F-451B041BB78C}" srcOrd="0" destOrd="0" presId="urn:microsoft.com/office/officeart/2008/layout/HorizontalMultiLevelHierarchy"/>
    <dgm:cxn modelId="{60113734-D6E7-4044-A17A-F6DC782E4365}" type="presParOf" srcId="{3D7B4B87-3437-4E82-AD49-BA154C77E5A6}" destId="{8F72CC5F-587B-452D-A1A2-80505730B2D8}" srcOrd="0" destOrd="0" presId="urn:microsoft.com/office/officeart/2008/layout/HorizontalMultiLevelHierarchy"/>
    <dgm:cxn modelId="{27541BF4-2977-43C3-B6B6-361AA99B9836}" type="presParOf" srcId="{8F72CC5F-587B-452D-A1A2-80505730B2D8}" destId="{3375CA16-E099-4CFB-A027-F35503C18F8B}" srcOrd="0" destOrd="0" presId="urn:microsoft.com/office/officeart/2008/layout/HorizontalMultiLevelHierarchy"/>
    <dgm:cxn modelId="{85F6FEDE-5236-496F-BB7F-F592651514C9}" type="presParOf" srcId="{8F72CC5F-587B-452D-A1A2-80505730B2D8}" destId="{E8125206-E788-4E2D-A77E-F3BEEDEA72FA}" srcOrd="1" destOrd="0" presId="urn:microsoft.com/office/officeart/2008/layout/HorizontalMultiLevelHierarchy"/>
    <dgm:cxn modelId="{2A0321B3-969E-4F5B-B838-502D05FC34BB}" type="presParOf" srcId="{E8125206-E788-4E2D-A77E-F3BEEDEA72FA}" destId="{B2E582FA-D23A-412E-9558-69036E7587F0}" srcOrd="0" destOrd="0" presId="urn:microsoft.com/office/officeart/2008/layout/HorizontalMultiLevelHierarchy"/>
    <dgm:cxn modelId="{EDB42333-4265-496E-81F5-FF22E8441706}" type="presParOf" srcId="{B2E582FA-D23A-412E-9558-69036E7587F0}" destId="{0197CE2F-8400-4497-A28E-79063FA5E9EB}" srcOrd="0" destOrd="0" presId="urn:microsoft.com/office/officeart/2008/layout/HorizontalMultiLevelHierarchy"/>
    <dgm:cxn modelId="{E1775C28-FA62-48DD-9304-CAD977CE8D41}" type="presParOf" srcId="{E8125206-E788-4E2D-A77E-F3BEEDEA72FA}" destId="{C5807C5E-B803-4C2B-BF72-55752B600636}" srcOrd="1" destOrd="0" presId="urn:microsoft.com/office/officeart/2008/layout/HorizontalMultiLevelHierarchy"/>
    <dgm:cxn modelId="{33DC3CA2-06B7-4754-87F1-49FF569BAFBE}" type="presParOf" srcId="{C5807C5E-B803-4C2B-BF72-55752B600636}" destId="{FB9A877E-FFC6-4331-A75F-10898F1A3D14}" srcOrd="0" destOrd="0" presId="urn:microsoft.com/office/officeart/2008/layout/HorizontalMultiLevelHierarchy"/>
    <dgm:cxn modelId="{93EE0049-8799-404A-ACC6-5A8433FE5107}" type="presParOf" srcId="{C5807C5E-B803-4C2B-BF72-55752B600636}" destId="{90BF6146-6DF9-4E7E-9ED6-9229C349C0E4}" srcOrd="1" destOrd="0" presId="urn:microsoft.com/office/officeart/2008/layout/HorizontalMultiLevelHierarchy"/>
    <dgm:cxn modelId="{E18BB8D0-12C2-46B9-964F-0DA8A880C008}" type="presParOf" srcId="{E8125206-E788-4E2D-A77E-F3BEEDEA72FA}" destId="{E4E75411-927D-4347-9527-B75705373441}" srcOrd="2" destOrd="0" presId="urn:microsoft.com/office/officeart/2008/layout/HorizontalMultiLevelHierarchy"/>
    <dgm:cxn modelId="{3FB2A322-3BFB-4CD1-9E10-4EDFBC66A96C}" type="presParOf" srcId="{E4E75411-927D-4347-9527-B75705373441}" destId="{F09931AA-2397-4BAB-B9BC-0A45C629CA94}" srcOrd="0" destOrd="0" presId="urn:microsoft.com/office/officeart/2008/layout/HorizontalMultiLevelHierarchy"/>
    <dgm:cxn modelId="{FD8B15CC-8E30-4649-BE89-7296A8EB237B}" type="presParOf" srcId="{E8125206-E788-4E2D-A77E-F3BEEDEA72FA}" destId="{C9943AC0-1562-45C0-B411-B89241CDB95F}" srcOrd="3" destOrd="0" presId="urn:microsoft.com/office/officeart/2008/layout/HorizontalMultiLevelHierarchy"/>
    <dgm:cxn modelId="{3D9C1ACE-3CEC-48DB-A57C-B6123717FE5B}" type="presParOf" srcId="{C9943AC0-1562-45C0-B411-B89241CDB95F}" destId="{316CF551-899B-43A9-A20E-7C0AE63A4ABE}" srcOrd="0" destOrd="0" presId="urn:microsoft.com/office/officeart/2008/layout/HorizontalMultiLevelHierarchy"/>
    <dgm:cxn modelId="{2A1D0EA5-6655-41AA-BA47-CAA2567DA3EE}" type="presParOf" srcId="{C9943AC0-1562-45C0-B411-B89241CDB95F}" destId="{7FDD617A-9EA7-4343-8242-3E219DD37000}" srcOrd="1" destOrd="0" presId="urn:microsoft.com/office/officeart/2008/layout/HorizontalMultiLevelHierarchy"/>
    <dgm:cxn modelId="{156335ED-A78B-44B4-A8B0-C94E6C995B8B}" type="presParOf" srcId="{E8125206-E788-4E2D-A77E-F3BEEDEA72FA}" destId="{B06D8A10-641F-4A28-8D30-92F30A9C1881}" srcOrd="4" destOrd="0" presId="urn:microsoft.com/office/officeart/2008/layout/HorizontalMultiLevelHierarchy"/>
    <dgm:cxn modelId="{A146EC90-7118-448A-939E-BFB705CABB2A}" type="presParOf" srcId="{B06D8A10-641F-4A28-8D30-92F30A9C1881}" destId="{74EB0431-9055-4A91-8DB7-EA8A83A736EF}" srcOrd="0" destOrd="0" presId="urn:microsoft.com/office/officeart/2008/layout/HorizontalMultiLevelHierarchy"/>
    <dgm:cxn modelId="{5984FCEB-2DCD-46D4-803D-356E267F10FD}" type="presParOf" srcId="{E8125206-E788-4E2D-A77E-F3BEEDEA72FA}" destId="{2A12CBB4-8E6F-4E43-9C80-3177643F58A1}" srcOrd="5" destOrd="0" presId="urn:microsoft.com/office/officeart/2008/layout/HorizontalMultiLevelHierarchy"/>
    <dgm:cxn modelId="{8888F21D-D980-455D-9A87-39AEFCF0463B}" type="presParOf" srcId="{2A12CBB4-8E6F-4E43-9C80-3177643F58A1}" destId="{72E603C7-3A6E-4BE5-92A7-F4475A721B6A}" srcOrd="0" destOrd="0" presId="urn:microsoft.com/office/officeart/2008/layout/HorizontalMultiLevelHierarchy"/>
    <dgm:cxn modelId="{DC5EA64E-1363-437A-A227-D7BFA9E16238}" type="presParOf" srcId="{2A12CBB4-8E6F-4E43-9C80-3177643F58A1}" destId="{A48179FA-50F4-44C3-B19F-1983FA0904A0}" srcOrd="1" destOrd="0" presId="urn:microsoft.com/office/officeart/2008/layout/HorizontalMultiLevelHierarchy"/>
    <dgm:cxn modelId="{68B34713-2E54-4D04-B05E-21C79ADE1365}" type="presParOf" srcId="{E8125206-E788-4E2D-A77E-F3BEEDEA72FA}" destId="{E69A6EA4-A1C4-4885-839F-451B041BB78C}" srcOrd="6" destOrd="0" presId="urn:microsoft.com/office/officeart/2008/layout/HorizontalMultiLevelHierarchy"/>
    <dgm:cxn modelId="{88064087-71C7-44C2-8610-AA701BB220C6}" type="presParOf" srcId="{E69A6EA4-A1C4-4885-839F-451B041BB78C}" destId="{E5008EFD-54DE-4146-B3A6-5E56B53A968B}" srcOrd="0" destOrd="0" presId="urn:microsoft.com/office/officeart/2008/layout/HorizontalMultiLevelHierarchy"/>
    <dgm:cxn modelId="{5C677FDE-63BC-459A-8EBA-82743946F1C6}" type="presParOf" srcId="{E8125206-E788-4E2D-A77E-F3BEEDEA72FA}" destId="{566D89A4-51BF-43FF-8A54-F5B12E9B2487}" srcOrd="7" destOrd="0" presId="urn:microsoft.com/office/officeart/2008/layout/HorizontalMultiLevelHierarchy"/>
    <dgm:cxn modelId="{D0E94019-680D-49E7-82D8-82E7FC23B4B4}" type="presParOf" srcId="{566D89A4-51BF-43FF-8A54-F5B12E9B2487}" destId="{FEFE929B-8A75-4FE8-89E9-F38262ED59FA}" srcOrd="0" destOrd="0" presId="urn:microsoft.com/office/officeart/2008/layout/HorizontalMultiLevelHierarchy"/>
    <dgm:cxn modelId="{CA81F7B9-FAF7-4F4C-ADF7-20374EB40681}" type="presParOf" srcId="{566D89A4-51BF-43FF-8A54-F5B12E9B2487}" destId="{732F5CD9-54CD-478E-8C52-BDFD805A1383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2DF60C-B09B-4EA3-854D-8D7C1BC2277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7AF9E614-186A-4C7C-9730-90695EFC1947}">
      <dgm:prSet phldrT="[Text]" custT="1"/>
      <dgm:spPr/>
      <dgm:t>
        <a:bodyPr/>
        <a:lstStyle/>
        <a:p>
          <a:r>
            <a:rPr lang="en-IN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Types of Economy</a:t>
          </a:r>
        </a:p>
      </dgm:t>
    </dgm:pt>
    <dgm:pt modelId="{ACEF50B2-C64E-4493-9DE0-1D15687FD927}" type="parTrans" cxnId="{9974F562-20F2-4B9E-94C4-702333202962}">
      <dgm:prSet/>
      <dgm:spPr/>
      <dgm:t>
        <a:bodyPr/>
        <a:lstStyle/>
        <a:p>
          <a:endParaRPr lang="en-IN" sz="2400"/>
        </a:p>
      </dgm:t>
    </dgm:pt>
    <dgm:pt modelId="{8E47BC38-1912-4BB4-85D7-9BCA9B49BAE6}" type="sibTrans" cxnId="{9974F562-20F2-4B9E-94C4-702333202962}">
      <dgm:prSet/>
      <dgm:spPr/>
      <dgm:t>
        <a:bodyPr/>
        <a:lstStyle/>
        <a:p>
          <a:endParaRPr lang="en-IN" sz="2400"/>
        </a:p>
      </dgm:t>
    </dgm:pt>
    <dgm:pt modelId="{42E0BDEE-EC6B-431E-BD75-2BE27139113B}">
      <dgm:prSet phldrT="[Text]" custT="1"/>
      <dgm:spPr/>
      <dgm:t>
        <a:bodyPr/>
        <a:lstStyle/>
        <a:p>
          <a:r>
            <a:rPr lang="en-IN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Free-market</a:t>
          </a:r>
        </a:p>
        <a:p>
          <a:r>
            <a:rPr lang="en-IN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Minimum intervention by state</a:t>
          </a:r>
        </a:p>
      </dgm:t>
    </dgm:pt>
    <dgm:pt modelId="{88E0B4FF-CD36-40AF-8D67-07D71FFD6B42}" type="parTrans" cxnId="{0FC82DCD-B566-4E34-A528-4FA5F21969B8}">
      <dgm:prSet/>
      <dgm:spPr/>
      <dgm:t>
        <a:bodyPr/>
        <a:lstStyle/>
        <a:p>
          <a:endParaRPr lang="en-IN" sz="2400"/>
        </a:p>
      </dgm:t>
    </dgm:pt>
    <dgm:pt modelId="{B4194E15-6B19-4E82-9C93-EB5A37D3CB4B}" type="sibTrans" cxnId="{0FC82DCD-B566-4E34-A528-4FA5F21969B8}">
      <dgm:prSet/>
      <dgm:spPr/>
      <dgm:t>
        <a:bodyPr/>
        <a:lstStyle/>
        <a:p>
          <a:endParaRPr lang="en-IN" sz="2400"/>
        </a:p>
      </dgm:t>
    </dgm:pt>
    <dgm:pt modelId="{0B4FF579-8A3D-4800-8AA0-18569B45ACAE}">
      <dgm:prSet phldrT="[Text]" custT="1"/>
      <dgm:spPr/>
      <dgm:t>
        <a:bodyPr/>
        <a:lstStyle/>
        <a:p>
          <a:r>
            <a:rPr lang="en-IN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Command</a:t>
          </a:r>
        </a:p>
        <a:p>
          <a:r>
            <a:rPr lang="en-IN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Most resource allocation by state</a:t>
          </a:r>
        </a:p>
      </dgm:t>
    </dgm:pt>
    <dgm:pt modelId="{808D45B4-697E-40B6-9157-4FD08F8F95FC}" type="parTrans" cxnId="{23A508B8-F1BA-412D-BA73-118911C65BB7}">
      <dgm:prSet/>
      <dgm:spPr/>
      <dgm:t>
        <a:bodyPr/>
        <a:lstStyle/>
        <a:p>
          <a:endParaRPr lang="en-IN" sz="2400"/>
        </a:p>
      </dgm:t>
    </dgm:pt>
    <dgm:pt modelId="{4EE7B604-8B6E-4907-A739-DA86B7819350}" type="sibTrans" cxnId="{23A508B8-F1BA-412D-BA73-118911C65BB7}">
      <dgm:prSet/>
      <dgm:spPr/>
      <dgm:t>
        <a:bodyPr/>
        <a:lstStyle/>
        <a:p>
          <a:endParaRPr lang="en-IN" sz="2400"/>
        </a:p>
      </dgm:t>
    </dgm:pt>
    <dgm:pt modelId="{60BA43D8-56F1-4546-A9CB-9768B04345F7}">
      <dgm:prSet phldrT="[Text]" custT="1"/>
      <dgm:spPr/>
      <dgm:t>
        <a:bodyPr/>
        <a:lstStyle/>
        <a:p>
          <a:r>
            <a:rPr lang="en-IN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Mixed</a:t>
          </a:r>
        </a:p>
        <a:p>
          <a:r>
            <a:rPr lang="en-IN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Resource allocation by state and private sector</a:t>
          </a:r>
        </a:p>
      </dgm:t>
    </dgm:pt>
    <dgm:pt modelId="{E368D024-ADE8-43E9-9A97-580510E95B66}" type="parTrans" cxnId="{E78939A1-656C-4B21-AF02-C1540719B015}">
      <dgm:prSet/>
      <dgm:spPr/>
      <dgm:t>
        <a:bodyPr/>
        <a:lstStyle/>
        <a:p>
          <a:endParaRPr lang="en-IN" sz="2400"/>
        </a:p>
      </dgm:t>
    </dgm:pt>
    <dgm:pt modelId="{B40D264B-6F61-4029-B64D-A3DD8263736B}" type="sibTrans" cxnId="{E78939A1-656C-4B21-AF02-C1540719B015}">
      <dgm:prSet/>
      <dgm:spPr/>
      <dgm:t>
        <a:bodyPr/>
        <a:lstStyle/>
        <a:p>
          <a:endParaRPr lang="en-IN" sz="2400"/>
        </a:p>
      </dgm:t>
    </dgm:pt>
    <dgm:pt modelId="{1105CF07-27E2-4549-AE8E-922A66C5C103}" type="pres">
      <dgm:prSet presAssocID="{122DF60C-B09B-4EA3-854D-8D7C1BC2277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AEDF84F-E696-498E-A3D3-632AC5F175C1}" type="pres">
      <dgm:prSet presAssocID="{7AF9E614-186A-4C7C-9730-90695EFC1947}" presName="hierRoot1" presStyleCnt="0">
        <dgm:presLayoutVars>
          <dgm:hierBranch val="init"/>
        </dgm:presLayoutVars>
      </dgm:prSet>
      <dgm:spPr/>
    </dgm:pt>
    <dgm:pt modelId="{59A96803-9E40-4487-ACCF-7E38DC30D5CB}" type="pres">
      <dgm:prSet presAssocID="{7AF9E614-186A-4C7C-9730-90695EFC1947}" presName="rootComposite1" presStyleCnt="0"/>
      <dgm:spPr/>
    </dgm:pt>
    <dgm:pt modelId="{D70D9D29-A812-4472-906A-558D9D62F85F}" type="pres">
      <dgm:prSet presAssocID="{7AF9E614-186A-4C7C-9730-90695EFC1947}" presName="rootText1" presStyleLbl="node0" presStyleIdx="0" presStyleCnt="1">
        <dgm:presLayoutVars>
          <dgm:chPref val="3"/>
        </dgm:presLayoutVars>
      </dgm:prSet>
      <dgm:spPr/>
    </dgm:pt>
    <dgm:pt modelId="{82AEF6D3-F93B-4964-8E35-DFFB24C39F81}" type="pres">
      <dgm:prSet presAssocID="{7AF9E614-186A-4C7C-9730-90695EFC1947}" presName="rootConnector1" presStyleLbl="node1" presStyleIdx="0" presStyleCnt="0"/>
      <dgm:spPr/>
    </dgm:pt>
    <dgm:pt modelId="{AFFF97C3-422A-4560-91C6-7FD80C61FB8B}" type="pres">
      <dgm:prSet presAssocID="{7AF9E614-186A-4C7C-9730-90695EFC1947}" presName="hierChild2" presStyleCnt="0"/>
      <dgm:spPr/>
    </dgm:pt>
    <dgm:pt modelId="{6155408C-378A-44A4-A436-8DB7BE2F581B}" type="pres">
      <dgm:prSet presAssocID="{88E0B4FF-CD36-40AF-8D67-07D71FFD6B42}" presName="Name37" presStyleLbl="parChTrans1D2" presStyleIdx="0" presStyleCnt="3"/>
      <dgm:spPr/>
    </dgm:pt>
    <dgm:pt modelId="{799445EF-5611-4BF1-8DCC-5C7E3EE9BBAD}" type="pres">
      <dgm:prSet presAssocID="{42E0BDEE-EC6B-431E-BD75-2BE27139113B}" presName="hierRoot2" presStyleCnt="0">
        <dgm:presLayoutVars>
          <dgm:hierBranch val="init"/>
        </dgm:presLayoutVars>
      </dgm:prSet>
      <dgm:spPr/>
    </dgm:pt>
    <dgm:pt modelId="{E7E2AB5C-255A-4182-9F7A-7EB59BE1146C}" type="pres">
      <dgm:prSet presAssocID="{42E0BDEE-EC6B-431E-BD75-2BE27139113B}" presName="rootComposite" presStyleCnt="0"/>
      <dgm:spPr/>
    </dgm:pt>
    <dgm:pt modelId="{A3650584-5760-43E7-8ED2-C2718005DCD7}" type="pres">
      <dgm:prSet presAssocID="{42E0BDEE-EC6B-431E-BD75-2BE27139113B}" presName="rootText" presStyleLbl="node2" presStyleIdx="0" presStyleCnt="3" custScaleX="101590" custScaleY="203179">
        <dgm:presLayoutVars>
          <dgm:chPref val="3"/>
        </dgm:presLayoutVars>
      </dgm:prSet>
      <dgm:spPr/>
    </dgm:pt>
    <dgm:pt modelId="{59F4DA35-750F-41E4-90CF-B11C00D5D619}" type="pres">
      <dgm:prSet presAssocID="{42E0BDEE-EC6B-431E-BD75-2BE27139113B}" presName="rootConnector" presStyleLbl="node2" presStyleIdx="0" presStyleCnt="3"/>
      <dgm:spPr/>
    </dgm:pt>
    <dgm:pt modelId="{8FABF962-6DCF-4BE6-A1DC-8CCE28651A83}" type="pres">
      <dgm:prSet presAssocID="{42E0BDEE-EC6B-431E-BD75-2BE27139113B}" presName="hierChild4" presStyleCnt="0"/>
      <dgm:spPr/>
    </dgm:pt>
    <dgm:pt modelId="{03D943AD-F02C-4B9F-8D31-156CD986D09F}" type="pres">
      <dgm:prSet presAssocID="{42E0BDEE-EC6B-431E-BD75-2BE27139113B}" presName="hierChild5" presStyleCnt="0"/>
      <dgm:spPr/>
    </dgm:pt>
    <dgm:pt modelId="{6BFD311C-A619-4400-8F7B-71F06672F81D}" type="pres">
      <dgm:prSet presAssocID="{808D45B4-697E-40B6-9157-4FD08F8F95FC}" presName="Name37" presStyleLbl="parChTrans1D2" presStyleIdx="1" presStyleCnt="3"/>
      <dgm:spPr/>
    </dgm:pt>
    <dgm:pt modelId="{3912376B-496E-4919-97DA-EACF667F4B32}" type="pres">
      <dgm:prSet presAssocID="{0B4FF579-8A3D-4800-8AA0-18569B45ACAE}" presName="hierRoot2" presStyleCnt="0">
        <dgm:presLayoutVars>
          <dgm:hierBranch val="init"/>
        </dgm:presLayoutVars>
      </dgm:prSet>
      <dgm:spPr/>
    </dgm:pt>
    <dgm:pt modelId="{609C53AB-0CBC-4259-9544-B64E90960A6E}" type="pres">
      <dgm:prSet presAssocID="{0B4FF579-8A3D-4800-8AA0-18569B45ACAE}" presName="rootComposite" presStyleCnt="0"/>
      <dgm:spPr/>
    </dgm:pt>
    <dgm:pt modelId="{5D371DB5-9C2E-4EB0-B6FE-19176EB87B7D}" type="pres">
      <dgm:prSet presAssocID="{0B4FF579-8A3D-4800-8AA0-18569B45ACAE}" presName="rootText" presStyleLbl="node2" presStyleIdx="1" presStyleCnt="3" custScaleX="101590" custScaleY="203179">
        <dgm:presLayoutVars>
          <dgm:chPref val="3"/>
        </dgm:presLayoutVars>
      </dgm:prSet>
      <dgm:spPr/>
    </dgm:pt>
    <dgm:pt modelId="{68D97A17-B0D4-4074-AEE9-9590EDBBDD3B}" type="pres">
      <dgm:prSet presAssocID="{0B4FF579-8A3D-4800-8AA0-18569B45ACAE}" presName="rootConnector" presStyleLbl="node2" presStyleIdx="1" presStyleCnt="3"/>
      <dgm:spPr/>
    </dgm:pt>
    <dgm:pt modelId="{23318904-48C1-4723-BA4E-78EFA8F34D94}" type="pres">
      <dgm:prSet presAssocID="{0B4FF579-8A3D-4800-8AA0-18569B45ACAE}" presName="hierChild4" presStyleCnt="0"/>
      <dgm:spPr/>
    </dgm:pt>
    <dgm:pt modelId="{216C37A5-6C0B-4761-BC24-7F27E52FE28D}" type="pres">
      <dgm:prSet presAssocID="{0B4FF579-8A3D-4800-8AA0-18569B45ACAE}" presName="hierChild5" presStyleCnt="0"/>
      <dgm:spPr/>
    </dgm:pt>
    <dgm:pt modelId="{8A70CD79-B1E3-43C2-9EB7-01FA40743442}" type="pres">
      <dgm:prSet presAssocID="{E368D024-ADE8-43E9-9A97-580510E95B66}" presName="Name37" presStyleLbl="parChTrans1D2" presStyleIdx="2" presStyleCnt="3"/>
      <dgm:spPr/>
    </dgm:pt>
    <dgm:pt modelId="{835EE578-91AA-483C-801F-4DC554D8932A}" type="pres">
      <dgm:prSet presAssocID="{60BA43D8-56F1-4546-A9CB-9768B04345F7}" presName="hierRoot2" presStyleCnt="0">
        <dgm:presLayoutVars>
          <dgm:hierBranch val="init"/>
        </dgm:presLayoutVars>
      </dgm:prSet>
      <dgm:spPr/>
    </dgm:pt>
    <dgm:pt modelId="{38A9208C-C986-46EA-9238-C5060684E02C}" type="pres">
      <dgm:prSet presAssocID="{60BA43D8-56F1-4546-A9CB-9768B04345F7}" presName="rootComposite" presStyleCnt="0"/>
      <dgm:spPr/>
    </dgm:pt>
    <dgm:pt modelId="{ACD7F88F-5E44-490A-9DC1-93889B0FD954}" type="pres">
      <dgm:prSet presAssocID="{60BA43D8-56F1-4546-A9CB-9768B04345F7}" presName="rootText" presStyleLbl="node2" presStyleIdx="2" presStyleCnt="3" custScaleX="101590" custScaleY="203179">
        <dgm:presLayoutVars>
          <dgm:chPref val="3"/>
        </dgm:presLayoutVars>
      </dgm:prSet>
      <dgm:spPr/>
    </dgm:pt>
    <dgm:pt modelId="{514E8FCD-2928-4F14-81DE-FED521DBBF19}" type="pres">
      <dgm:prSet presAssocID="{60BA43D8-56F1-4546-A9CB-9768B04345F7}" presName="rootConnector" presStyleLbl="node2" presStyleIdx="2" presStyleCnt="3"/>
      <dgm:spPr/>
    </dgm:pt>
    <dgm:pt modelId="{08C584BC-62A2-454B-9A9E-187C6341FAD4}" type="pres">
      <dgm:prSet presAssocID="{60BA43D8-56F1-4546-A9CB-9768B04345F7}" presName="hierChild4" presStyleCnt="0"/>
      <dgm:spPr/>
    </dgm:pt>
    <dgm:pt modelId="{C1CE6816-B585-4674-83AE-F35479BF2FB4}" type="pres">
      <dgm:prSet presAssocID="{60BA43D8-56F1-4546-A9CB-9768B04345F7}" presName="hierChild5" presStyleCnt="0"/>
      <dgm:spPr/>
    </dgm:pt>
    <dgm:pt modelId="{850F2FE4-63D9-49F9-974E-871BCD296D58}" type="pres">
      <dgm:prSet presAssocID="{7AF9E614-186A-4C7C-9730-90695EFC1947}" presName="hierChild3" presStyleCnt="0"/>
      <dgm:spPr/>
    </dgm:pt>
  </dgm:ptLst>
  <dgm:cxnLst>
    <dgm:cxn modelId="{E2E9950E-FB76-4A48-AB86-5338AD3DBFC9}" type="presOf" srcId="{88E0B4FF-CD36-40AF-8D67-07D71FFD6B42}" destId="{6155408C-378A-44A4-A436-8DB7BE2F581B}" srcOrd="0" destOrd="0" presId="urn:microsoft.com/office/officeart/2005/8/layout/orgChart1"/>
    <dgm:cxn modelId="{AA13B513-EEC4-4569-9814-9C173DB4B1C3}" type="presOf" srcId="{60BA43D8-56F1-4546-A9CB-9768B04345F7}" destId="{ACD7F88F-5E44-490A-9DC1-93889B0FD954}" srcOrd="0" destOrd="0" presId="urn:microsoft.com/office/officeart/2005/8/layout/orgChart1"/>
    <dgm:cxn modelId="{51807C3F-7267-4EE6-8889-A2B8FE87ADA6}" type="presOf" srcId="{0B4FF579-8A3D-4800-8AA0-18569B45ACAE}" destId="{68D97A17-B0D4-4074-AEE9-9590EDBBDD3B}" srcOrd="1" destOrd="0" presId="urn:microsoft.com/office/officeart/2005/8/layout/orgChart1"/>
    <dgm:cxn modelId="{9974F562-20F2-4B9E-94C4-702333202962}" srcId="{122DF60C-B09B-4EA3-854D-8D7C1BC2277E}" destId="{7AF9E614-186A-4C7C-9730-90695EFC1947}" srcOrd="0" destOrd="0" parTransId="{ACEF50B2-C64E-4493-9DE0-1D15687FD927}" sibTransId="{8E47BC38-1912-4BB4-85D7-9BCA9B49BAE6}"/>
    <dgm:cxn modelId="{95580A64-7C7E-4CDA-9D82-1FCBF6779FD7}" type="presOf" srcId="{0B4FF579-8A3D-4800-8AA0-18569B45ACAE}" destId="{5D371DB5-9C2E-4EB0-B6FE-19176EB87B7D}" srcOrd="0" destOrd="0" presId="urn:microsoft.com/office/officeart/2005/8/layout/orgChart1"/>
    <dgm:cxn modelId="{16197168-7871-4319-A7A3-E3E4E5222F28}" type="presOf" srcId="{42E0BDEE-EC6B-431E-BD75-2BE27139113B}" destId="{59F4DA35-750F-41E4-90CF-B11C00D5D619}" srcOrd="1" destOrd="0" presId="urn:microsoft.com/office/officeart/2005/8/layout/orgChart1"/>
    <dgm:cxn modelId="{53BDB27A-3618-4777-AED0-38285624DFBE}" type="presOf" srcId="{60BA43D8-56F1-4546-A9CB-9768B04345F7}" destId="{514E8FCD-2928-4F14-81DE-FED521DBBF19}" srcOrd="1" destOrd="0" presId="urn:microsoft.com/office/officeart/2005/8/layout/orgChart1"/>
    <dgm:cxn modelId="{A1424C7C-D31C-4B4A-8CDC-F18D82DBE35D}" type="presOf" srcId="{122DF60C-B09B-4EA3-854D-8D7C1BC2277E}" destId="{1105CF07-27E2-4549-AE8E-922A66C5C103}" srcOrd="0" destOrd="0" presId="urn:microsoft.com/office/officeart/2005/8/layout/orgChart1"/>
    <dgm:cxn modelId="{E78939A1-656C-4B21-AF02-C1540719B015}" srcId="{7AF9E614-186A-4C7C-9730-90695EFC1947}" destId="{60BA43D8-56F1-4546-A9CB-9768B04345F7}" srcOrd="2" destOrd="0" parTransId="{E368D024-ADE8-43E9-9A97-580510E95B66}" sibTransId="{B40D264B-6F61-4029-B64D-A3DD8263736B}"/>
    <dgm:cxn modelId="{58B249A4-F593-4F43-813C-5C1C2A3C27B8}" type="presOf" srcId="{7AF9E614-186A-4C7C-9730-90695EFC1947}" destId="{82AEF6D3-F93B-4964-8E35-DFFB24C39F81}" srcOrd="1" destOrd="0" presId="urn:microsoft.com/office/officeart/2005/8/layout/orgChart1"/>
    <dgm:cxn modelId="{3424DCAA-6295-4EA1-A3D1-F34B23C2D583}" type="presOf" srcId="{7AF9E614-186A-4C7C-9730-90695EFC1947}" destId="{D70D9D29-A812-4472-906A-558D9D62F85F}" srcOrd="0" destOrd="0" presId="urn:microsoft.com/office/officeart/2005/8/layout/orgChart1"/>
    <dgm:cxn modelId="{FA8C73B5-C22C-4499-B4DB-C07B06D71ED7}" type="presOf" srcId="{42E0BDEE-EC6B-431E-BD75-2BE27139113B}" destId="{A3650584-5760-43E7-8ED2-C2718005DCD7}" srcOrd="0" destOrd="0" presId="urn:microsoft.com/office/officeart/2005/8/layout/orgChart1"/>
    <dgm:cxn modelId="{23A508B8-F1BA-412D-BA73-118911C65BB7}" srcId="{7AF9E614-186A-4C7C-9730-90695EFC1947}" destId="{0B4FF579-8A3D-4800-8AA0-18569B45ACAE}" srcOrd="1" destOrd="0" parTransId="{808D45B4-697E-40B6-9157-4FD08F8F95FC}" sibTransId="{4EE7B604-8B6E-4907-A739-DA86B7819350}"/>
    <dgm:cxn modelId="{DBE5DCCC-872C-4591-8768-C70F68081434}" type="presOf" srcId="{808D45B4-697E-40B6-9157-4FD08F8F95FC}" destId="{6BFD311C-A619-4400-8F7B-71F06672F81D}" srcOrd="0" destOrd="0" presId="urn:microsoft.com/office/officeart/2005/8/layout/orgChart1"/>
    <dgm:cxn modelId="{0FC82DCD-B566-4E34-A528-4FA5F21969B8}" srcId="{7AF9E614-186A-4C7C-9730-90695EFC1947}" destId="{42E0BDEE-EC6B-431E-BD75-2BE27139113B}" srcOrd="0" destOrd="0" parTransId="{88E0B4FF-CD36-40AF-8D67-07D71FFD6B42}" sibTransId="{B4194E15-6B19-4E82-9C93-EB5A37D3CB4B}"/>
    <dgm:cxn modelId="{AA9D58CD-AB8C-47DA-AFE0-12D7DEA1C8D3}" type="presOf" srcId="{E368D024-ADE8-43E9-9A97-580510E95B66}" destId="{8A70CD79-B1E3-43C2-9EB7-01FA40743442}" srcOrd="0" destOrd="0" presId="urn:microsoft.com/office/officeart/2005/8/layout/orgChart1"/>
    <dgm:cxn modelId="{BA80E8B2-1839-4041-818E-027BB51CBDE9}" type="presParOf" srcId="{1105CF07-27E2-4549-AE8E-922A66C5C103}" destId="{1AEDF84F-E696-498E-A3D3-632AC5F175C1}" srcOrd="0" destOrd="0" presId="urn:microsoft.com/office/officeart/2005/8/layout/orgChart1"/>
    <dgm:cxn modelId="{501124CE-2563-4C0F-A4FC-842C62C92DAD}" type="presParOf" srcId="{1AEDF84F-E696-498E-A3D3-632AC5F175C1}" destId="{59A96803-9E40-4487-ACCF-7E38DC30D5CB}" srcOrd="0" destOrd="0" presId="urn:microsoft.com/office/officeart/2005/8/layout/orgChart1"/>
    <dgm:cxn modelId="{B4C7F7B9-A302-43C4-B51C-1ADBA85AC36F}" type="presParOf" srcId="{59A96803-9E40-4487-ACCF-7E38DC30D5CB}" destId="{D70D9D29-A812-4472-906A-558D9D62F85F}" srcOrd="0" destOrd="0" presId="urn:microsoft.com/office/officeart/2005/8/layout/orgChart1"/>
    <dgm:cxn modelId="{91CD800C-8E0C-4C04-AF81-39439F0658C7}" type="presParOf" srcId="{59A96803-9E40-4487-ACCF-7E38DC30D5CB}" destId="{82AEF6D3-F93B-4964-8E35-DFFB24C39F81}" srcOrd="1" destOrd="0" presId="urn:microsoft.com/office/officeart/2005/8/layout/orgChart1"/>
    <dgm:cxn modelId="{BBE0C700-C702-487B-873A-FE816201A246}" type="presParOf" srcId="{1AEDF84F-E696-498E-A3D3-632AC5F175C1}" destId="{AFFF97C3-422A-4560-91C6-7FD80C61FB8B}" srcOrd="1" destOrd="0" presId="urn:microsoft.com/office/officeart/2005/8/layout/orgChart1"/>
    <dgm:cxn modelId="{CEC4F575-1480-4FDB-A90F-298582EAC5AF}" type="presParOf" srcId="{AFFF97C3-422A-4560-91C6-7FD80C61FB8B}" destId="{6155408C-378A-44A4-A436-8DB7BE2F581B}" srcOrd="0" destOrd="0" presId="urn:microsoft.com/office/officeart/2005/8/layout/orgChart1"/>
    <dgm:cxn modelId="{ECA75416-ED6F-48B9-9385-DA404004960B}" type="presParOf" srcId="{AFFF97C3-422A-4560-91C6-7FD80C61FB8B}" destId="{799445EF-5611-4BF1-8DCC-5C7E3EE9BBAD}" srcOrd="1" destOrd="0" presId="urn:microsoft.com/office/officeart/2005/8/layout/orgChart1"/>
    <dgm:cxn modelId="{67973579-4CD6-449B-AFCB-4C46F9144EFE}" type="presParOf" srcId="{799445EF-5611-4BF1-8DCC-5C7E3EE9BBAD}" destId="{E7E2AB5C-255A-4182-9F7A-7EB59BE1146C}" srcOrd="0" destOrd="0" presId="urn:microsoft.com/office/officeart/2005/8/layout/orgChart1"/>
    <dgm:cxn modelId="{0B4575DB-A888-472F-BB1F-E9AD8284D6B6}" type="presParOf" srcId="{E7E2AB5C-255A-4182-9F7A-7EB59BE1146C}" destId="{A3650584-5760-43E7-8ED2-C2718005DCD7}" srcOrd="0" destOrd="0" presId="urn:microsoft.com/office/officeart/2005/8/layout/orgChart1"/>
    <dgm:cxn modelId="{6C7C5BC9-5BE1-4676-ACAD-60D8570C5BD1}" type="presParOf" srcId="{E7E2AB5C-255A-4182-9F7A-7EB59BE1146C}" destId="{59F4DA35-750F-41E4-90CF-B11C00D5D619}" srcOrd="1" destOrd="0" presId="urn:microsoft.com/office/officeart/2005/8/layout/orgChart1"/>
    <dgm:cxn modelId="{AE14D9F2-8563-485A-AA23-13AFBD389C2C}" type="presParOf" srcId="{799445EF-5611-4BF1-8DCC-5C7E3EE9BBAD}" destId="{8FABF962-6DCF-4BE6-A1DC-8CCE28651A83}" srcOrd="1" destOrd="0" presId="urn:microsoft.com/office/officeart/2005/8/layout/orgChart1"/>
    <dgm:cxn modelId="{6C003EC9-7142-470C-8F14-591235BF4DB7}" type="presParOf" srcId="{799445EF-5611-4BF1-8DCC-5C7E3EE9BBAD}" destId="{03D943AD-F02C-4B9F-8D31-156CD986D09F}" srcOrd="2" destOrd="0" presId="urn:microsoft.com/office/officeart/2005/8/layout/orgChart1"/>
    <dgm:cxn modelId="{7B02139F-055C-49F1-A117-C52E7D5D2FEA}" type="presParOf" srcId="{AFFF97C3-422A-4560-91C6-7FD80C61FB8B}" destId="{6BFD311C-A619-4400-8F7B-71F06672F81D}" srcOrd="2" destOrd="0" presId="urn:microsoft.com/office/officeart/2005/8/layout/orgChart1"/>
    <dgm:cxn modelId="{B519B254-C8CD-47EB-8180-1A45F8A35A70}" type="presParOf" srcId="{AFFF97C3-422A-4560-91C6-7FD80C61FB8B}" destId="{3912376B-496E-4919-97DA-EACF667F4B32}" srcOrd="3" destOrd="0" presId="urn:microsoft.com/office/officeart/2005/8/layout/orgChart1"/>
    <dgm:cxn modelId="{B463EA6A-8F25-4167-8536-23A96ADE3040}" type="presParOf" srcId="{3912376B-496E-4919-97DA-EACF667F4B32}" destId="{609C53AB-0CBC-4259-9544-B64E90960A6E}" srcOrd="0" destOrd="0" presId="urn:microsoft.com/office/officeart/2005/8/layout/orgChart1"/>
    <dgm:cxn modelId="{13C5750E-ABEB-480F-B86A-D0ACDDFFCB74}" type="presParOf" srcId="{609C53AB-0CBC-4259-9544-B64E90960A6E}" destId="{5D371DB5-9C2E-4EB0-B6FE-19176EB87B7D}" srcOrd="0" destOrd="0" presId="urn:microsoft.com/office/officeart/2005/8/layout/orgChart1"/>
    <dgm:cxn modelId="{8B4D07D2-25E5-42CB-80E4-383DF4FF0BC8}" type="presParOf" srcId="{609C53AB-0CBC-4259-9544-B64E90960A6E}" destId="{68D97A17-B0D4-4074-AEE9-9590EDBBDD3B}" srcOrd="1" destOrd="0" presId="urn:microsoft.com/office/officeart/2005/8/layout/orgChart1"/>
    <dgm:cxn modelId="{48448090-C6A6-4418-8917-228FE1E98BBD}" type="presParOf" srcId="{3912376B-496E-4919-97DA-EACF667F4B32}" destId="{23318904-48C1-4723-BA4E-78EFA8F34D94}" srcOrd="1" destOrd="0" presId="urn:microsoft.com/office/officeart/2005/8/layout/orgChart1"/>
    <dgm:cxn modelId="{3B2E41D9-C4EC-41B6-A2F3-2A1B013AEC0E}" type="presParOf" srcId="{3912376B-496E-4919-97DA-EACF667F4B32}" destId="{216C37A5-6C0B-4761-BC24-7F27E52FE28D}" srcOrd="2" destOrd="0" presId="urn:microsoft.com/office/officeart/2005/8/layout/orgChart1"/>
    <dgm:cxn modelId="{F0737EF1-7585-4E67-8D85-1FB6B81E0F42}" type="presParOf" srcId="{AFFF97C3-422A-4560-91C6-7FD80C61FB8B}" destId="{8A70CD79-B1E3-43C2-9EB7-01FA40743442}" srcOrd="4" destOrd="0" presId="urn:microsoft.com/office/officeart/2005/8/layout/orgChart1"/>
    <dgm:cxn modelId="{25EEA38A-5D2E-402E-99C5-353480EDAF62}" type="presParOf" srcId="{AFFF97C3-422A-4560-91C6-7FD80C61FB8B}" destId="{835EE578-91AA-483C-801F-4DC554D8932A}" srcOrd="5" destOrd="0" presId="urn:microsoft.com/office/officeart/2005/8/layout/orgChart1"/>
    <dgm:cxn modelId="{C4D977BF-EB5E-421F-B578-DB1BEB8F13A7}" type="presParOf" srcId="{835EE578-91AA-483C-801F-4DC554D8932A}" destId="{38A9208C-C986-46EA-9238-C5060684E02C}" srcOrd="0" destOrd="0" presId="urn:microsoft.com/office/officeart/2005/8/layout/orgChart1"/>
    <dgm:cxn modelId="{8411916C-36E1-4809-A5F8-8EB3F2CE3123}" type="presParOf" srcId="{38A9208C-C986-46EA-9238-C5060684E02C}" destId="{ACD7F88F-5E44-490A-9DC1-93889B0FD954}" srcOrd="0" destOrd="0" presId="urn:microsoft.com/office/officeart/2005/8/layout/orgChart1"/>
    <dgm:cxn modelId="{7AA5F770-0A25-44CB-A803-B2FC47875732}" type="presParOf" srcId="{38A9208C-C986-46EA-9238-C5060684E02C}" destId="{514E8FCD-2928-4F14-81DE-FED521DBBF19}" srcOrd="1" destOrd="0" presId="urn:microsoft.com/office/officeart/2005/8/layout/orgChart1"/>
    <dgm:cxn modelId="{053EE0D1-9679-4D88-A903-2839E1B57CA1}" type="presParOf" srcId="{835EE578-91AA-483C-801F-4DC554D8932A}" destId="{08C584BC-62A2-454B-9A9E-187C6341FAD4}" srcOrd="1" destOrd="0" presId="urn:microsoft.com/office/officeart/2005/8/layout/orgChart1"/>
    <dgm:cxn modelId="{D854CF0D-0911-473A-9639-44CAF540DFA2}" type="presParOf" srcId="{835EE578-91AA-483C-801F-4DC554D8932A}" destId="{C1CE6816-B585-4674-83AE-F35479BF2FB4}" srcOrd="2" destOrd="0" presId="urn:microsoft.com/office/officeart/2005/8/layout/orgChart1"/>
    <dgm:cxn modelId="{B9ED27A3-379A-43FB-92EE-2F24FBAFEC52}" type="presParOf" srcId="{1AEDF84F-E696-498E-A3D3-632AC5F175C1}" destId="{850F2FE4-63D9-49F9-974E-871BCD296D5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A08FDE6-1C93-4D83-A17E-0914E57EC68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0DCB8D5F-A8ED-46D6-A20A-2B7C964B5B1A}">
      <dgm:prSet phldrT="[Text]" custT="1"/>
      <dgm:spPr/>
      <dgm:t>
        <a:bodyPr/>
        <a:lstStyle/>
        <a:p>
          <a:r>
            <a:rPr lang="en-IN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TYPES OF ECONOMIC PROBLEM</a:t>
          </a:r>
        </a:p>
      </dgm:t>
    </dgm:pt>
    <dgm:pt modelId="{4C3FF287-8E3F-47CA-9DE5-0E59BC5AD377}" type="parTrans" cxnId="{E8A66268-5FBA-4F0F-A504-324EE9A650DB}">
      <dgm:prSet/>
      <dgm:spPr/>
      <dgm:t>
        <a:bodyPr/>
        <a:lstStyle/>
        <a:p>
          <a:endParaRPr lang="en-IN" sz="3600">
            <a:latin typeface="Baskerville Old Face" panose="02020602080505020303" pitchFamily="18" charset="0"/>
          </a:endParaRPr>
        </a:p>
      </dgm:t>
    </dgm:pt>
    <dgm:pt modelId="{28D7DD61-0CCA-44F9-8D1C-EAE198249275}" type="sibTrans" cxnId="{E8A66268-5FBA-4F0F-A504-324EE9A650DB}">
      <dgm:prSet/>
      <dgm:spPr/>
      <dgm:t>
        <a:bodyPr/>
        <a:lstStyle/>
        <a:p>
          <a:endParaRPr lang="en-IN" sz="3600">
            <a:latin typeface="Baskerville Old Face" panose="02020602080505020303" pitchFamily="18" charset="0"/>
          </a:endParaRPr>
        </a:p>
      </dgm:t>
    </dgm:pt>
    <dgm:pt modelId="{24D68086-9647-4641-9DEF-C26232D7AB3D}">
      <dgm:prSet phldrT="[Text]" custT="1"/>
      <dgm:spPr/>
      <dgm:t>
        <a:bodyPr anchor="t"/>
        <a:lstStyle/>
        <a:p>
          <a:r>
            <a:rPr lang="en-IN" sz="36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What to produce?</a:t>
          </a:r>
        </a:p>
        <a:p>
          <a:r>
            <a:rPr lang="en-IN" sz="3600" u="sng" dirty="0">
              <a:latin typeface="Times New Roman" panose="02020603050405020304" pitchFamily="18" charset="0"/>
              <a:cs typeface="Times New Roman" panose="02020603050405020304" pitchFamily="18" charset="0"/>
            </a:rPr>
            <a:t>Defence, environment, capital goods, consumer goods</a:t>
          </a:r>
        </a:p>
      </dgm:t>
    </dgm:pt>
    <dgm:pt modelId="{EA064F9F-8A18-480E-BF8F-F94556DFA76A}" type="parTrans" cxnId="{291AA27D-CFC3-4318-A991-C2F696698987}">
      <dgm:prSet/>
      <dgm:spPr/>
      <dgm:t>
        <a:bodyPr/>
        <a:lstStyle/>
        <a:p>
          <a:endParaRPr lang="en-IN" sz="3600">
            <a:latin typeface="Baskerville Old Face" panose="02020602080505020303" pitchFamily="18" charset="0"/>
          </a:endParaRPr>
        </a:p>
      </dgm:t>
    </dgm:pt>
    <dgm:pt modelId="{FC7D9D20-9033-43C0-B1D0-0C985DEF3946}" type="sibTrans" cxnId="{291AA27D-CFC3-4318-A991-C2F696698987}">
      <dgm:prSet/>
      <dgm:spPr/>
      <dgm:t>
        <a:bodyPr/>
        <a:lstStyle/>
        <a:p>
          <a:endParaRPr lang="en-IN" sz="3600">
            <a:latin typeface="Baskerville Old Face" panose="02020602080505020303" pitchFamily="18" charset="0"/>
          </a:endParaRPr>
        </a:p>
      </dgm:t>
    </dgm:pt>
    <dgm:pt modelId="{BFE04F2A-DC1B-41AA-8AFE-F875E5E04BB4}">
      <dgm:prSet phldrT="[Text]" custT="1"/>
      <dgm:spPr/>
      <dgm:t>
        <a:bodyPr anchor="t"/>
        <a:lstStyle/>
        <a:p>
          <a:r>
            <a:rPr lang="en-IN" sz="36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How to produce?</a:t>
          </a:r>
        </a:p>
        <a:p>
          <a:r>
            <a:rPr lang="en-IN" sz="3600" u="sng" dirty="0">
              <a:latin typeface="Times New Roman" panose="02020603050405020304" pitchFamily="18" charset="0"/>
              <a:cs typeface="Times New Roman" panose="02020603050405020304" pitchFamily="18" charset="0"/>
            </a:rPr>
            <a:t>Which inputs to use?</a:t>
          </a:r>
        </a:p>
        <a:p>
          <a:r>
            <a:rPr lang="en-IN" sz="3600" u="sng" dirty="0">
              <a:latin typeface="Times New Roman" panose="02020603050405020304" pitchFamily="18" charset="0"/>
              <a:cs typeface="Times New Roman" panose="02020603050405020304" pitchFamily="18" charset="0"/>
            </a:rPr>
            <a:t>Capital intensive, Labour intensive</a:t>
          </a:r>
        </a:p>
        <a:p>
          <a:endParaRPr lang="en-IN" sz="3600" u="sng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CC63512-A698-4D36-818B-510E97A6A9FC}" type="parTrans" cxnId="{043D7704-9C93-4BC7-A67E-F3C4148BE54F}">
      <dgm:prSet/>
      <dgm:spPr/>
      <dgm:t>
        <a:bodyPr/>
        <a:lstStyle/>
        <a:p>
          <a:endParaRPr lang="en-IN" sz="3600">
            <a:latin typeface="Baskerville Old Face" panose="02020602080505020303" pitchFamily="18" charset="0"/>
          </a:endParaRPr>
        </a:p>
      </dgm:t>
    </dgm:pt>
    <dgm:pt modelId="{8E09B1FC-F04A-46AC-8A15-10BB250A9ACE}" type="sibTrans" cxnId="{043D7704-9C93-4BC7-A67E-F3C4148BE54F}">
      <dgm:prSet/>
      <dgm:spPr/>
      <dgm:t>
        <a:bodyPr/>
        <a:lstStyle/>
        <a:p>
          <a:endParaRPr lang="en-IN" sz="3600">
            <a:latin typeface="Baskerville Old Face" panose="02020602080505020303" pitchFamily="18" charset="0"/>
          </a:endParaRPr>
        </a:p>
      </dgm:t>
    </dgm:pt>
    <dgm:pt modelId="{894F7255-D2E4-49FB-9375-793A7DAA2B60}">
      <dgm:prSet phldrT="[Text]" custT="1"/>
      <dgm:spPr/>
      <dgm:t>
        <a:bodyPr anchor="t"/>
        <a:lstStyle/>
        <a:p>
          <a:r>
            <a:rPr lang="en-IN" sz="36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For whom to produce?</a:t>
          </a:r>
        </a:p>
        <a:p>
          <a:r>
            <a:rPr lang="en-IN" sz="3600" u="sng" dirty="0">
              <a:latin typeface="Times New Roman" panose="02020603050405020304" pitchFamily="18" charset="0"/>
              <a:cs typeface="Times New Roman" panose="02020603050405020304" pitchFamily="18" charset="0"/>
            </a:rPr>
            <a:t>Children, youth, old age, rich, poor, men, women</a:t>
          </a:r>
        </a:p>
      </dgm:t>
    </dgm:pt>
    <dgm:pt modelId="{F8663FD1-B3EA-4D70-B9BF-6C9CD882177A}" type="parTrans" cxnId="{7F7A6ECA-769D-4465-82F2-26833641B814}">
      <dgm:prSet/>
      <dgm:spPr/>
      <dgm:t>
        <a:bodyPr/>
        <a:lstStyle/>
        <a:p>
          <a:endParaRPr lang="en-IN" sz="3600">
            <a:latin typeface="Baskerville Old Face" panose="02020602080505020303" pitchFamily="18" charset="0"/>
          </a:endParaRPr>
        </a:p>
      </dgm:t>
    </dgm:pt>
    <dgm:pt modelId="{711FCE91-6366-4E11-AED6-DE9FF2194634}" type="sibTrans" cxnId="{7F7A6ECA-769D-4465-82F2-26833641B814}">
      <dgm:prSet/>
      <dgm:spPr/>
      <dgm:t>
        <a:bodyPr/>
        <a:lstStyle/>
        <a:p>
          <a:endParaRPr lang="en-IN" sz="3600">
            <a:latin typeface="Baskerville Old Face" panose="02020602080505020303" pitchFamily="18" charset="0"/>
          </a:endParaRPr>
        </a:p>
      </dgm:t>
    </dgm:pt>
    <dgm:pt modelId="{B971F8D4-2703-4C26-AC8A-5996515DABC5}" type="pres">
      <dgm:prSet presAssocID="{BA08FDE6-1C93-4D83-A17E-0914E57EC68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44B38A4-0AD0-4168-8E20-3BB0939D1BE8}" type="pres">
      <dgm:prSet presAssocID="{0DCB8D5F-A8ED-46D6-A20A-2B7C964B5B1A}" presName="hierRoot1" presStyleCnt="0">
        <dgm:presLayoutVars>
          <dgm:hierBranch val="init"/>
        </dgm:presLayoutVars>
      </dgm:prSet>
      <dgm:spPr/>
    </dgm:pt>
    <dgm:pt modelId="{A77EC94C-EEDD-4CEC-9943-E0DF5DEC7A76}" type="pres">
      <dgm:prSet presAssocID="{0DCB8D5F-A8ED-46D6-A20A-2B7C964B5B1A}" presName="rootComposite1" presStyleCnt="0"/>
      <dgm:spPr/>
    </dgm:pt>
    <dgm:pt modelId="{00791768-E7A6-42D0-9E78-A6D487C65EF3}" type="pres">
      <dgm:prSet presAssocID="{0DCB8D5F-A8ED-46D6-A20A-2B7C964B5B1A}" presName="rootText1" presStyleLbl="node0" presStyleIdx="0" presStyleCnt="1" custScaleX="287975" custLinFactNeighborX="5491" custLinFactNeighborY="-74129">
        <dgm:presLayoutVars>
          <dgm:chPref val="3"/>
        </dgm:presLayoutVars>
      </dgm:prSet>
      <dgm:spPr/>
    </dgm:pt>
    <dgm:pt modelId="{E618CE38-C6B3-4710-8587-CEFF6C995BEA}" type="pres">
      <dgm:prSet presAssocID="{0DCB8D5F-A8ED-46D6-A20A-2B7C964B5B1A}" presName="rootConnector1" presStyleLbl="node1" presStyleIdx="0" presStyleCnt="0"/>
      <dgm:spPr/>
    </dgm:pt>
    <dgm:pt modelId="{6603D9B4-4C59-4800-9125-883C38C18757}" type="pres">
      <dgm:prSet presAssocID="{0DCB8D5F-A8ED-46D6-A20A-2B7C964B5B1A}" presName="hierChild2" presStyleCnt="0"/>
      <dgm:spPr/>
    </dgm:pt>
    <dgm:pt modelId="{CFE2CA9E-03D8-40CC-8B76-41DBB10BB358}" type="pres">
      <dgm:prSet presAssocID="{EA064F9F-8A18-480E-BF8F-F94556DFA76A}" presName="Name37" presStyleLbl="parChTrans1D2" presStyleIdx="0" presStyleCnt="3"/>
      <dgm:spPr/>
    </dgm:pt>
    <dgm:pt modelId="{34210678-D722-43AD-85F9-0C426D42E822}" type="pres">
      <dgm:prSet presAssocID="{24D68086-9647-4641-9DEF-C26232D7AB3D}" presName="hierRoot2" presStyleCnt="0">
        <dgm:presLayoutVars>
          <dgm:hierBranch val="init"/>
        </dgm:presLayoutVars>
      </dgm:prSet>
      <dgm:spPr/>
    </dgm:pt>
    <dgm:pt modelId="{1FF33E6B-832F-4488-89A2-304DEB4CB445}" type="pres">
      <dgm:prSet presAssocID="{24D68086-9647-4641-9DEF-C26232D7AB3D}" presName="rootComposite" presStyleCnt="0"/>
      <dgm:spPr/>
    </dgm:pt>
    <dgm:pt modelId="{781B206E-AF9B-4A1E-BA94-9AF27262B037}" type="pres">
      <dgm:prSet presAssocID="{24D68086-9647-4641-9DEF-C26232D7AB3D}" presName="rootText" presStyleLbl="node2" presStyleIdx="0" presStyleCnt="3" custScaleX="120252" custScaleY="252338">
        <dgm:presLayoutVars>
          <dgm:chPref val="3"/>
        </dgm:presLayoutVars>
      </dgm:prSet>
      <dgm:spPr/>
    </dgm:pt>
    <dgm:pt modelId="{6D03ABA6-0675-468C-9A6E-0178A0F5367B}" type="pres">
      <dgm:prSet presAssocID="{24D68086-9647-4641-9DEF-C26232D7AB3D}" presName="rootConnector" presStyleLbl="node2" presStyleIdx="0" presStyleCnt="3"/>
      <dgm:spPr/>
    </dgm:pt>
    <dgm:pt modelId="{A00A21E8-30B9-4B8A-B8C7-ACEF14FBDC4F}" type="pres">
      <dgm:prSet presAssocID="{24D68086-9647-4641-9DEF-C26232D7AB3D}" presName="hierChild4" presStyleCnt="0"/>
      <dgm:spPr/>
    </dgm:pt>
    <dgm:pt modelId="{86234861-A225-4F58-8B15-F1772F992651}" type="pres">
      <dgm:prSet presAssocID="{24D68086-9647-4641-9DEF-C26232D7AB3D}" presName="hierChild5" presStyleCnt="0"/>
      <dgm:spPr/>
    </dgm:pt>
    <dgm:pt modelId="{A44737DE-EF89-4FB4-9CE6-D316076A6E73}" type="pres">
      <dgm:prSet presAssocID="{0CC63512-A698-4D36-818B-510E97A6A9FC}" presName="Name37" presStyleLbl="parChTrans1D2" presStyleIdx="1" presStyleCnt="3"/>
      <dgm:spPr/>
    </dgm:pt>
    <dgm:pt modelId="{30EB4CD2-ADE5-4177-BD83-DF9C598DA3CF}" type="pres">
      <dgm:prSet presAssocID="{BFE04F2A-DC1B-41AA-8AFE-F875E5E04BB4}" presName="hierRoot2" presStyleCnt="0">
        <dgm:presLayoutVars>
          <dgm:hierBranch val="init"/>
        </dgm:presLayoutVars>
      </dgm:prSet>
      <dgm:spPr/>
    </dgm:pt>
    <dgm:pt modelId="{F7373764-16BF-44B2-9E79-0C081DB00B77}" type="pres">
      <dgm:prSet presAssocID="{BFE04F2A-DC1B-41AA-8AFE-F875E5E04BB4}" presName="rootComposite" presStyleCnt="0"/>
      <dgm:spPr/>
    </dgm:pt>
    <dgm:pt modelId="{200E05A5-583F-4A92-9559-D5ADECC5FEC4}" type="pres">
      <dgm:prSet presAssocID="{BFE04F2A-DC1B-41AA-8AFE-F875E5E04BB4}" presName="rootText" presStyleLbl="node2" presStyleIdx="1" presStyleCnt="3" custScaleX="118501" custScaleY="252198">
        <dgm:presLayoutVars>
          <dgm:chPref val="3"/>
        </dgm:presLayoutVars>
      </dgm:prSet>
      <dgm:spPr/>
    </dgm:pt>
    <dgm:pt modelId="{88904765-618B-4FD0-BC9F-2650AB511E40}" type="pres">
      <dgm:prSet presAssocID="{BFE04F2A-DC1B-41AA-8AFE-F875E5E04BB4}" presName="rootConnector" presStyleLbl="node2" presStyleIdx="1" presStyleCnt="3"/>
      <dgm:spPr/>
    </dgm:pt>
    <dgm:pt modelId="{C517155D-C5AD-4664-A3B7-DD1472C363C4}" type="pres">
      <dgm:prSet presAssocID="{BFE04F2A-DC1B-41AA-8AFE-F875E5E04BB4}" presName="hierChild4" presStyleCnt="0"/>
      <dgm:spPr/>
    </dgm:pt>
    <dgm:pt modelId="{4497FF9B-89D7-408A-A944-F84EFBFB6738}" type="pres">
      <dgm:prSet presAssocID="{BFE04F2A-DC1B-41AA-8AFE-F875E5E04BB4}" presName="hierChild5" presStyleCnt="0"/>
      <dgm:spPr/>
    </dgm:pt>
    <dgm:pt modelId="{BF808A9D-A4A9-47F5-B7F8-5337AC9E621F}" type="pres">
      <dgm:prSet presAssocID="{F8663FD1-B3EA-4D70-B9BF-6C9CD882177A}" presName="Name37" presStyleLbl="parChTrans1D2" presStyleIdx="2" presStyleCnt="3"/>
      <dgm:spPr/>
    </dgm:pt>
    <dgm:pt modelId="{53FAC6DC-EF90-48A4-9E8B-B6F6053D06AD}" type="pres">
      <dgm:prSet presAssocID="{894F7255-D2E4-49FB-9375-793A7DAA2B60}" presName="hierRoot2" presStyleCnt="0">
        <dgm:presLayoutVars>
          <dgm:hierBranch val="init"/>
        </dgm:presLayoutVars>
      </dgm:prSet>
      <dgm:spPr/>
    </dgm:pt>
    <dgm:pt modelId="{5FF5C88B-0673-4A57-AD0F-6EE8E0E0DDFA}" type="pres">
      <dgm:prSet presAssocID="{894F7255-D2E4-49FB-9375-793A7DAA2B60}" presName="rootComposite" presStyleCnt="0"/>
      <dgm:spPr/>
    </dgm:pt>
    <dgm:pt modelId="{4980CA3C-5C56-4678-A806-39B47CFBFD64}" type="pres">
      <dgm:prSet presAssocID="{894F7255-D2E4-49FB-9375-793A7DAA2B60}" presName="rootText" presStyleLbl="node2" presStyleIdx="2" presStyleCnt="3" custScaleX="137082" custScaleY="250681">
        <dgm:presLayoutVars>
          <dgm:chPref val="3"/>
        </dgm:presLayoutVars>
      </dgm:prSet>
      <dgm:spPr/>
    </dgm:pt>
    <dgm:pt modelId="{016198F2-0E53-4A18-9C53-276A18802C30}" type="pres">
      <dgm:prSet presAssocID="{894F7255-D2E4-49FB-9375-793A7DAA2B60}" presName="rootConnector" presStyleLbl="node2" presStyleIdx="2" presStyleCnt="3"/>
      <dgm:spPr/>
    </dgm:pt>
    <dgm:pt modelId="{7500675A-C2AE-49F0-89F7-CD95246D52E7}" type="pres">
      <dgm:prSet presAssocID="{894F7255-D2E4-49FB-9375-793A7DAA2B60}" presName="hierChild4" presStyleCnt="0"/>
      <dgm:spPr/>
    </dgm:pt>
    <dgm:pt modelId="{F3243A5A-9AB6-4D54-9118-7712595949D8}" type="pres">
      <dgm:prSet presAssocID="{894F7255-D2E4-49FB-9375-793A7DAA2B60}" presName="hierChild5" presStyleCnt="0"/>
      <dgm:spPr/>
    </dgm:pt>
    <dgm:pt modelId="{E22C50AB-900A-4872-8BB8-4C4F4B052CFE}" type="pres">
      <dgm:prSet presAssocID="{0DCB8D5F-A8ED-46D6-A20A-2B7C964B5B1A}" presName="hierChild3" presStyleCnt="0"/>
      <dgm:spPr/>
    </dgm:pt>
  </dgm:ptLst>
  <dgm:cxnLst>
    <dgm:cxn modelId="{043D7704-9C93-4BC7-A67E-F3C4148BE54F}" srcId="{0DCB8D5F-A8ED-46D6-A20A-2B7C964B5B1A}" destId="{BFE04F2A-DC1B-41AA-8AFE-F875E5E04BB4}" srcOrd="1" destOrd="0" parTransId="{0CC63512-A698-4D36-818B-510E97A6A9FC}" sibTransId="{8E09B1FC-F04A-46AC-8A15-10BB250A9ACE}"/>
    <dgm:cxn modelId="{C1DD1E11-1561-400F-AE9A-CB5B4A41EC9B}" type="presOf" srcId="{0CC63512-A698-4D36-818B-510E97A6A9FC}" destId="{A44737DE-EF89-4FB4-9CE6-D316076A6E73}" srcOrd="0" destOrd="0" presId="urn:microsoft.com/office/officeart/2005/8/layout/orgChart1"/>
    <dgm:cxn modelId="{40EB3424-169F-4170-B056-90EEB9B0638D}" type="presOf" srcId="{24D68086-9647-4641-9DEF-C26232D7AB3D}" destId="{781B206E-AF9B-4A1E-BA94-9AF27262B037}" srcOrd="0" destOrd="0" presId="urn:microsoft.com/office/officeart/2005/8/layout/orgChart1"/>
    <dgm:cxn modelId="{CA4FCB62-FBB2-4CE0-BC2C-40796CB6EFE3}" type="presOf" srcId="{24D68086-9647-4641-9DEF-C26232D7AB3D}" destId="{6D03ABA6-0675-468C-9A6E-0178A0F5367B}" srcOrd="1" destOrd="0" presId="urn:microsoft.com/office/officeart/2005/8/layout/orgChart1"/>
    <dgm:cxn modelId="{9CE61743-38F7-4BE1-8535-DA4FEFDA04EA}" type="presOf" srcId="{0DCB8D5F-A8ED-46D6-A20A-2B7C964B5B1A}" destId="{00791768-E7A6-42D0-9E78-A6D487C65EF3}" srcOrd="0" destOrd="0" presId="urn:microsoft.com/office/officeart/2005/8/layout/orgChart1"/>
    <dgm:cxn modelId="{E8A66268-5FBA-4F0F-A504-324EE9A650DB}" srcId="{BA08FDE6-1C93-4D83-A17E-0914E57EC681}" destId="{0DCB8D5F-A8ED-46D6-A20A-2B7C964B5B1A}" srcOrd="0" destOrd="0" parTransId="{4C3FF287-8E3F-47CA-9DE5-0E59BC5AD377}" sibTransId="{28D7DD61-0CCA-44F9-8D1C-EAE198249275}"/>
    <dgm:cxn modelId="{F5B43F55-BCF5-45E3-B22F-92780BD729FE}" type="presOf" srcId="{BFE04F2A-DC1B-41AA-8AFE-F875E5E04BB4}" destId="{200E05A5-583F-4A92-9559-D5ADECC5FEC4}" srcOrd="0" destOrd="0" presId="urn:microsoft.com/office/officeart/2005/8/layout/orgChart1"/>
    <dgm:cxn modelId="{291AA27D-CFC3-4318-A991-C2F696698987}" srcId="{0DCB8D5F-A8ED-46D6-A20A-2B7C964B5B1A}" destId="{24D68086-9647-4641-9DEF-C26232D7AB3D}" srcOrd="0" destOrd="0" parTransId="{EA064F9F-8A18-480E-BF8F-F94556DFA76A}" sibTransId="{FC7D9D20-9033-43C0-B1D0-0C985DEF3946}"/>
    <dgm:cxn modelId="{1C6A92A5-C5DC-44CF-B8AA-A2957B87242C}" type="presOf" srcId="{894F7255-D2E4-49FB-9375-793A7DAA2B60}" destId="{4980CA3C-5C56-4678-A806-39B47CFBFD64}" srcOrd="0" destOrd="0" presId="urn:microsoft.com/office/officeart/2005/8/layout/orgChart1"/>
    <dgm:cxn modelId="{7EAD93AC-CD64-4C9C-A8BE-D776A2C69025}" type="presOf" srcId="{0DCB8D5F-A8ED-46D6-A20A-2B7C964B5B1A}" destId="{E618CE38-C6B3-4710-8587-CEFF6C995BEA}" srcOrd="1" destOrd="0" presId="urn:microsoft.com/office/officeart/2005/8/layout/orgChart1"/>
    <dgm:cxn modelId="{463F66B2-5D74-41B3-9822-56BE5DA8B4D9}" type="presOf" srcId="{EA064F9F-8A18-480E-BF8F-F94556DFA76A}" destId="{CFE2CA9E-03D8-40CC-8B76-41DBB10BB358}" srcOrd="0" destOrd="0" presId="urn:microsoft.com/office/officeart/2005/8/layout/orgChart1"/>
    <dgm:cxn modelId="{B77EDEC1-08D4-4F3B-B2E6-098A43282000}" type="presOf" srcId="{F8663FD1-B3EA-4D70-B9BF-6C9CD882177A}" destId="{BF808A9D-A4A9-47F5-B7F8-5337AC9E621F}" srcOrd="0" destOrd="0" presId="urn:microsoft.com/office/officeart/2005/8/layout/orgChart1"/>
    <dgm:cxn modelId="{7F7A6ECA-769D-4465-82F2-26833641B814}" srcId="{0DCB8D5F-A8ED-46D6-A20A-2B7C964B5B1A}" destId="{894F7255-D2E4-49FB-9375-793A7DAA2B60}" srcOrd="2" destOrd="0" parTransId="{F8663FD1-B3EA-4D70-B9BF-6C9CD882177A}" sibTransId="{711FCE91-6366-4E11-AED6-DE9FF2194634}"/>
    <dgm:cxn modelId="{43655DD0-500D-4647-A873-5848C630FF4B}" type="presOf" srcId="{894F7255-D2E4-49FB-9375-793A7DAA2B60}" destId="{016198F2-0E53-4A18-9C53-276A18802C30}" srcOrd="1" destOrd="0" presId="urn:microsoft.com/office/officeart/2005/8/layout/orgChart1"/>
    <dgm:cxn modelId="{A3268BD3-9ECA-49D5-BE41-D0133AA2AF89}" type="presOf" srcId="{BFE04F2A-DC1B-41AA-8AFE-F875E5E04BB4}" destId="{88904765-618B-4FD0-BC9F-2650AB511E40}" srcOrd="1" destOrd="0" presId="urn:microsoft.com/office/officeart/2005/8/layout/orgChart1"/>
    <dgm:cxn modelId="{C4F0AED7-3922-468A-83A3-C7E2922C1447}" type="presOf" srcId="{BA08FDE6-1C93-4D83-A17E-0914E57EC681}" destId="{B971F8D4-2703-4C26-AC8A-5996515DABC5}" srcOrd="0" destOrd="0" presId="urn:microsoft.com/office/officeart/2005/8/layout/orgChart1"/>
    <dgm:cxn modelId="{45AC2E7E-2F2D-453F-944A-F785D140DED9}" type="presParOf" srcId="{B971F8D4-2703-4C26-AC8A-5996515DABC5}" destId="{744B38A4-0AD0-4168-8E20-3BB0939D1BE8}" srcOrd="0" destOrd="0" presId="urn:microsoft.com/office/officeart/2005/8/layout/orgChart1"/>
    <dgm:cxn modelId="{7B959C71-A588-4A86-AAE8-8FAC19B4BE1A}" type="presParOf" srcId="{744B38A4-0AD0-4168-8E20-3BB0939D1BE8}" destId="{A77EC94C-EEDD-4CEC-9943-E0DF5DEC7A76}" srcOrd="0" destOrd="0" presId="urn:microsoft.com/office/officeart/2005/8/layout/orgChart1"/>
    <dgm:cxn modelId="{7DFFF1EE-FDAF-426E-A490-2EBDFBE35BA9}" type="presParOf" srcId="{A77EC94C-EEDD-4CEC-9943-E0DF5DEC7A76}" destId="{00791768-E7A6-42D0-9E78-A6D487C65EF3}" srcOrd="0" destOrd="0" presId="urn:microsoft.com/office/officeart/2005/8/layout/orgChart1"/>
    <dgm:cxn modelId="{BDFB0077-452A-4C2B-ADFE-13A28CABF468}" type="presParOf" srcId="{A77EC94C-EEDD-4CEC-9943-E0DF5DEC7A76}" destId="{E618CE38-C6B3-4710-8587-CEFF6C995BEA}" srcOrd="1" destOrd="0" presId="urn:microsoft.com/office/officeart/2005/8/layout/orgChart1"/>
    <dgm:cxn modelId="{175DEC21-1A67-4919-85A0-C9B90E716CE0}" type="presParOf" srcId="{744B38A4-0AD0-4168-8E20-3BB0939D1BE8}" destId="{6603D9B4-4C59-4800-9125-883C38C18757}" srcOrd="1" destOrd="0" presId="urn:microsoft.com/office/officeart/2005/8/layout/orgChart1"/>
    <dgm:cxn modelId="{228FFA3C-5817-41A8-8CBF-05088C00B922}" type="presParOf" srcId="{6603D9B4-4C59-4800-9125-883C38C18757}" destId="{CFE2CA9E-03D8-40CC-8B76-41DBB10BB358}" srcOrd="0" destOrd="0" presId="urn:microsoft.com/office/officeart/2005/8/layout/orgChart1"/>
    <dgm:cxn modelId="{DE390A10-1487-4698-91A8-C05C7428DDD8}" type="presParOf" srcId="{6603D9B4-4C59-4800-9125-883C38C18757}" destId="{34210678-D722-43AD-85F9-0C426D42E822}" srcOrd="1" destOrd="0" presId="urn:microsoft.com/office/officeart/2005/8/layout/orgChart1"/>
    <dgm:cxn modelId="{8E4CEDF3-71E1-4107-B5F7-D927FFC76816}" type="presParOf" srcId="{34210678-D722-43AD-85F9-0C426D42E822}" destId="{1FF33E6B-832F-4488-89A2-304DEB4CB445}" srcOrd="0" destOrd="0" presId="urn:microsoft.com/office/officeart/2005/8/layout/orgChart1"/>
    <dgm:cxn modelId="{5C4186FA-3619-4BB6-8E16-004A049AFEE2}" type="presParOf" srcId="{1FF33E6B-832F-4488-89A2-304DEB4CB445}" destId="{781B206E-AF9B-4A1E-BA94-9AF27262B037}" srcOrd="0" destOrd="0" presId="urn:microsoft.com/office/officeart/2005/8/layout/orgChart1"/>
    <dgm:cxn modelId="{057EAAA4-1AF0-4868-8C9F-B5138F9D8190}" type="presParOf" srcId="{1FF33E6B-832F-4488-89A2-304DEB4CB445}" destId="{6D03ABA6-0675-468C-9A6E-0178A0F5367B}" srcOrd="1" destOrd="0" presId="urn:microsoft.com/office/officeart/2005/8/layout/orgChart1"/>
    <dgm:cxn modelId="{51855E5E-1BA5-49C5-9B65-A2531E2812E6}" type="presParOf" srcId="{34210678-D722-43AD-85F9-0C426D42E822}" destId="{A00A21E8-30B9-4B8A-B8C7-ACEF14FBDC4F}" srcOrd="1" destOrd="0" presId="urn:microsoft.com/office/officeart/2005/8/layout/orgChart1"/>
    <dgm:cxn modelId="{29FD5876-D019-47A8-8B34-488BB418FB79}" type="presParOf" srcId="{34210678-D722-43AD-85F9-0C426D42E822}" destId="{86234861-A225-4F58-8B15-F1772F992651}" srcOrd="2" destOrd="0" presId="urn:microsoft.com/office/officeart/2005/8/layout/orgChart1"/>
    <dgm:cxn modelId="{0FA720D3-FADF-4737-8093-FA5D437D0543}" type="presParOf" srcId="{6603D9B4-4C59-4800-9125-883C38C18757}" destId="{A44737DE-EF89-4FB4-9CE6-D316076A6E73}" srcOrd="2" destOrd="0" presId="urn:microsoft.com/office/officeart/2005/8/layout/orgChart1"/>
    <dgm:cxn modelId="{2DB598CD-1E12-4732-BE9E-35AE203B19EB}" type="presParOf" srcId="{6603D9B4-4C59-4800-9125-883C38C18757}" destId="{30EB4CD2-ADE5-4177-BD83-DF9C598DA3CF}" srcOrd="3" destOrd="0" presId="urn:microsoft.com/office/officeart/2005/8/layout/orgChart1"/>
    <dgm:cxn modelId="{D0259B2E-22C2-4222-9E00-0B085ACCDAFF}" type="presParOf" srcId="{30EB4CD2-ADE5-4177-BD83-DF9C598DA3CF}" destId="{F7373764-16BF-44B2-9E79-0C081DB00B77}" srcOrd="0" destOrd="0" presId="urn:microsoft.com/office/officeart/2005/8/layout/orgChart1"/>
    <dgm:cxn modelId="{89AE9996-CF7A-43F5-8FD4-DCE6FFFF8881}" type="presParOf" srcId="{F7373764-16BF-44B2-9E79-0C081DB00B77}" destId="{200E05A5-583F-4A92-9559-D5ADECC5FEC4}" srcOrd="0" destOrd="0" presId="urn:microsoft.com/office/officeart/2005/8/layout/orgChart1"/>
    <dgm:cxn modelId="{7B32174C-676B-49D8-8C2C-437AFF699361}" type="presParOf" srcId="{F7373764-16BF-44B2-9E79-0C081DB00B77}" destId="{88904765-618B-4FD0-BC9F-2650AB511E40}" srcOrd="1" destOrd="0" presId="urn:microsoft.com/office/officeart/2005/8/layout/orgChart1"/>
    <dgm:cxn modelId="{9EE753D5-E71B-437D-916E-68C940079858}" type="presParOf" srcId="{30EB4CD2-ADE5-4177-BD83-DF9C598DA3CF}" destId="{C517155D-C5AD-4664-A3B7-DD1472C363C4}" srcOrd="1" destOrd="0" presId="urn:microsoft.com/office/officeart/2005/8/layout/orgChart1"/>
    <dgm:cxn modelId="{BAFD99A2-CA40-45A0-93A8-91AF18AE5CCF}" type="presParOf" srcId="{30EB4CD2-ADE5-4177-BD83-DF9C598DA3CF}" destId="{4497FF9B-89D7-408A-A944-F84EFBFB6738}" srcOrd="2" destOrd="0" presId="urn:microsoft.com/office/officeart/2005/8/layout/orgChart1"/>
    <dgm:cxn modelId="{8A1706D7-CC51-4F19-BE6E-D8779B01D1BE}" type="presParOf" srcId="{6603D9B4-4C59-4800-9125-883C38C18757}" destId="{BF808A9D-A4A9-47F5-B7F8-5337AC9E621F}" srcOrd="4" destOrd="0" presId="urn:microsoft.com/office/officeart/2005/8/layout/orgChart1"/>
    <dgm:cxn modelId="{DD6CAD91-3322-4860-BD4E-BD8600EE0413}" type="presParOf" srcId="{6603D9B4-4C59-4800-9125-883C38C18757}" destId="{53FAC6DC-EF90-48A4-9E8B-B6F6053D06AD}" srcOrd="5" destOrd="0" presId="urn:microsoft.com/office/officeart/2005/8/layout/orgChart1"/>
    <dgm:cxn modelId="{50B80D24-0C99-478F-B683-F55724A10DEB}" type="presParOf" srcId="{53FAC6DC-EF90-48A4-9E8B-B6F6053D06AD}" destId="{5FF5C88B-0673-4A57-AD0F-6EE8E0E0DDFA}" srcOrd="0" destOrd="0" presId="urn:microsoft.com/office/officeart/2005/8/layout/orgChart1"/>
    <dgm:cxn modelId="{6345545F-22F6-48CA-9742-4BB87BAB9871}" type="presParOf" srcId="{5FF5C88B-0673-4A57-AD0F-6EE8E0E0DDFA}" destId="{4980CA3C-5C56-4678-A806-39B47CFBFD64}" srcOrd="0" destOrd="0" presId="urn:microsoft.com/office/officeart/2005/8/layout/orgChart1"/>
    <dgm:cxn modelId="{D354A4F9-5167-42ED-9317-4C5BB79548B6}" type="presParOf" srcId="{5FF5C88B-0673-4A57-AD0F-6EE8E0E0DDFA}" destId="{016198F2-0E53-4A18-9C53-276A18802C30}" srcOrd="1" destOrd="0" presId="urn:microsoft.com/office/officeart/2005/8/layout/orgChart1"/>
    <dgm:cxn modelId="{0698490B-6384-4D1C-B6F6-64C6E59B3A80}" type="presParOf" srcId="{53FAC6DC-EF90-48A4-9E8B-B6F6053D06AD}" destId="{7500675A-C2AE-49F0-89F7-CD95246D52E7}" srcOrd="1" destOrd="0" presId="urn:microsoft.com/office/officeart/2005/8/layout/orgChart1"/>
    <dgm:cxn modelId="{6B91E6E2-C2A7-41AC-BE33-5E31EB7078C4}" type="presParOf" srcId="{53FAC6DC-EF90-48A4-9E8B-B6F6053D06AD}" destId="{F3243A5A-9AB6-4D54-9118-7712595949D8}" srcOrd="2" destOrd="0" presId="urn:microsoft.com/office/officeart/2005/8/layout/orgChart1"/>
    <dgm:cxn modelId="{63887370-CBCF-4FD9-918B-0EF9A3F91C2F}" type="presParOf" srcId="{744B38A4-0AD0-4168-8E20-3BB0939D1BE8}" destId="{E22C50AB-900A-4872-8BB8-4C4F4B052CF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C5733FE-24B6-4B5B-ACB5-B72D3825B6E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DA315613-1683-45D2-93AD-8B71EF379FD4}">
      <dgm:prSet phldrT="[Text]"/>
      <dgm:spPr/>
      <dgm:t>
        <a:bodyPr/>
        <a:lstStyle/>
        <a:p>
          <a:r>
            <a:rPr lang="en-IN" dirty="0">
              <a:latin typeface="Times New Roman" panose="02020603050405020304" pitchFamily="18" charset="0"/>
              <a:cs typeface="Times New Roman" panose="02020603050405020304" pitchFamily="18" charset="0"/>
            </a:rPr>
            <a:t>Types of resources</a:t>
          </a:r>
        </a:p>
      </dgm:t>
    </dgm:pt>
    <dgm:pt modelId="{B455B37C-A2C2-4731-B8F6-A7EE2601A459}" type="parTrans" cxnId="{C13A7B02-75A9-4CC2-B298-1685A321FDD2}">
      <dgm:prSet/>
      <dgm:spPr/>
      <dgm:t>
        <a:bodyPr/>
        <a:lstStyle/>
        <a:p>
          <a:endParaRPr lang="en-IN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289EC68-B58F-4D33-B3A3-300587E27F2F}" type="sibTrans" cxnId="{C13A7B02-75A9-4CC2-B298-1685A321FDD2}">
      <dgm:prSet/>
      <dgm:spPr/>
      <dgm:t>
        <a:bodyPr/>
        <a:lstStyle/>
        <a:p>
          <a:endParaRPr lang="en-IN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7F1C20-B422-4188-B6CB-590C19338E14}">
      <dgm:prSet phldrT="[Text]"/>
      <dgm:spPr/>
      <dgm:t>
        <a:bodyPr/>
        <a:lstStyle/>
        <a:p>
          <a:r>
            <a:rPr lang="en-IN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Land</a:t>
          </a:r>
        </a:p>
        <a:p>
          <a:r>
            <a:rPr lang="en-IN" dirty="0">
              <a:latin typeface="Times New Roman" panose="02020603050405020304" pitchFamily="18" charset="0"/>
              <a:cs typeface="Times New Roman" panose="02020603050405020304" pitchFamily="18" charset="0"/>
            </a:rPr>
            <a:t>Rent</a:t>
          </a:r>
        </a:p>
      </dgm:t>
    </dgm:pt>
    <dgm:pt modelId="{C86FD9EE-DE5F-47F4-95CF-E907188B8B67}" type="parTrans" cxnId="{844C0346-A0F0-4F37-BF81-8743DBBEB8AF}">
      <dgm:prSet/>
      <dgm:spPr/>
      <dgm:t>
        <a:bodyPr/>
        <a:lstStyle/>
        <a:p>
          <a:endParaRPr lang="en-IN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B78D76-C97C-4ECA-B4CD-0AF956069B89}" type="sibTrans" cxnId="{844C0346-A0F0-4F37-BF81-8743DBBEB8AF}">
      <dgm:prSet/>
      <dgm:spPr/>
      <dgm:t>
        <a:bodyPr/>
        <a:lstStyle/>
        <a:p>
          <a:endParaRPr lang="en-IN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F5E8FB-8532-40EC-B796-5B283DDB47CA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IN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Labour</a:t>
          </a:r>
        </a:p>
        <a:p>
          <a:pPr>
            <a:buFont typeface="Arial" panose="020B0604020202020204" pitchFamily="34" charset="0"/>
            <a:buChar char="•"/>
          </a:pPr>
          <a:r>
            <a:rPr lang="en-IN" dirty="0">
              <a:latin typeface="Times New Roman" panose="02020603050405020304" pitchFamily="18" charset="0"/>
              <a:cs typeface="Times New Roman" panose="02020603050405020304" pitchFamily="18" charset="0"/>
            </a:rPr>
            <a:t>Wages/salary</a:t>
          </a:r>
        </a:p>
      </dgm:t>
    </dgm:pt>
    <dgm:pt modelId="{D51225A2-12A5-467B-97D2-8E7FD50607CD}" type="parTrans" cxnId="{52A9A996-2710-4EA4-BEFA-B65C86E9D833}">
      <dgm:prSet/>
      <dgm:spPr/>
      <dgm:t>
        <a:bodyPr/>
        <a:lstStyle/>
        <a:p>
          <a:endParaRPr lang="en-IN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FE1F9B-CA6A-4362-98E2-DDD7DE7B893A}" type="sibTrans" cxnId="{52A9A996-2710-4EA4-BEFA-B65C86E9D833}">
      <dgm:prSet/>
      <dgm:spPr/>
      <dgm:t>
        <a:bodyPr/>
        <a:lstStyle/>
        <a:p>
          <a:endParaRPr lang="en-IN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EC8460-69B5-47CE-B269-6D20C6C549A3}">
      <dgm:prSet phldrT="[Text]"/>
      <dgm:spPr/>
      <dgm:t>
        <a:bodyPr/>
        <a:lstStyle/>
        <a:p>
          <a:r>
            <a:rPr lang="en-IN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Capital</a:t>
          </a:r>
        </a:p>
        <a:p>
          <a:r>
            <a:rPr lang="en-IN" dirty="0">
              <a:latin typeface="Times New Roman" panose="02020603050405020304" pitchFamily="18" charset="0"/>
              <a:cs typeface="Times New Roman" panose="02020603050405020304" pitchFamily="18" charset="0"/>
            </a:rPr>
            <a:t>Interest</a:t>
          </a:r>
        </a:p>
      </dgm:t>
    </dgm:pt>
    <dgm:pt modelId="{78396760-A0DF-4CDB-8B52-B675EEB8EDCA}" type="parTrans" cxnId="{724088BD-E328-4316-BA21-4F8852183153}">
      <dgm:prSet/>
      <dgm:spPr/>
      <dgm:t>
        <a:bodyPr/>
        <a:lstStyle/>
        <a:p>
          <a:endParaRPr lang="en-IN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250C35-A0CE-4068-8C3A-E7455E626947}" type="sibTrans" cxnId="{724088BD-E328-4316-BA21-4F8852183153}">
      <dgm:prSet/>
      <dgm:spPr/>
      <dgm:t>
        <a:bodyPr/>
        <a:lstStyle/>
        <a:p>
          <a:endParaRPr lang="en-IN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35742E-73CA-4CEF-8F42-9FD3FD38192B}">
      <dgm:prSet/>
      <dgm:spPr/>
      <dgm:t>
        <a:bodyPr/>
        <a:lstStyle/>
        <a:p>
          <a:r>
            <a:rPr lang="en-IN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Entrepreneur</a:t>
          </a:r>
        </a:p>
        <a:p>
          <a:r>
            <a:rPr lang="en-IN" dirty="0">
              <a:latin typeface="Times New Roman" panose="02020603050405020304" pitchFamily="18" charset="0"/>
              <a:cs typeface="Times New Roman" panose="02020603050405020304" pitchFamily="18" charset="0"/>
            </a:rPr>
            <a:t>Profit</a:t>
          </a:r>
        </a:p>
      </dgm:t>
    </dgm:pt>
    <dgm:pt modelId="{78D15FE9-0360-4A87-B397-58FC02DF18E6}" type="parTrans" cxnId="{2B98A490-F236-4B02-B821-F7F26A0A8F8F}">
      <dgm:prSet/>
      <dgm:spPr/>
      <dgm:t>
        <a:bodyPr/>
        <a:lstStyle/>
        <a:p>
          <a:endParaRPr lang="en-IN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004953-0FFB-43D9-8C91-5770D338BBCB}" type="sibTrans" cxnId="{2B98A490-F236-4B02-B821-F7F26A0A8F8F}">
      <dgm:prSet/>
      <dgm:spPr/>
      <dgm:t>
        <a:bodyPr/>
        <a:lstStyle/>
        <a:p>
          <a:endParaRPr lang="en-IN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CB1F5D-74B2-4DC5-8C2B-82A48F2151F7}" type="pres">
      <dgm:prSet presAssocID="{0C5733FE-24B6-4B5B-ACB5-B72D3825B6E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586751D-6845-45DD-84A9-16A176CCD9A8}" type="pres">
      <dgm:prSet presAssocID="{DA315613-1683-45D2-93AD-8B71EF379FD4}" presName="hierRoot1" presStyleCnt="0">
        <dgm:presLayoutVars>
          <dgm:hierBranch val="init"/>
        </dgm:presLayoutVars>
      </dgm:prSet>
      <dgm:spPr/>
    </dgm:pt>
    <dgm:pt modelId="{44068E73-F3CD-482C-A0D8-5C6D3F4F0DC8}" type="pres">
      <dgm:prSet presAssocID="{DA315613-1683-45D2-93AD-8B71EF379FD4}" presName="rootComposite1" presStyleCnt="0"/>
      <dgm:spPr/>
    </dgm:pt>
    <dgm:pt modelId="{AAF39688-8B47-44B4-97E5-6204B1249A05}" type="pres">
      <dgm:prSet presAssocID="{DA315613-1683-45D2-93AD-8B71EF379FD4}" presName="rootText1" presStyleLbl="node0" presStyleIdx="0" presStyleCnt="1">
        <dgm:presLayoutVars>
          <dgm:chPref val="3"/>
        </dgm:presLayoutVars>
      </dgm:prSet>
      <dgm:spPr/>
    </dgm:pt>
    <dgm:pt modelId="{2BF536E9-F641-4CD9-958E-22044849C8BA}" type="pres">
      <dgm:prSet presAssocID="{DA315613-1683-45D2-93AD-8B71EF379FD4}" presName="rootConnector1" presStyleLbl="node1" presStyleIdx="0" presStyleCnt="0"/>
      <dgm:spPr/>
    </dgm:pt>
    <dgm:pt modelId="{2FAC35FE-C0BC-4C2D-987F-6154DF10686B}" type="pres">
      <dgm:prSet presAssocID="{DA315613-1683-45D2-93AD-8B71EF379FD4}" presName="hierChild2" presStyleCnt="0"/>
      <dgm:spPr/>
    </dgm:pt>
    <dgm:pt modelId="{D0887528-74FC-49BB-9D35-F6C461456C0B}" type="pres">
      <dgm:prSet presAssocID="{C86FD9EE-DE5F-47F4-95CF-E907188B8B67}" presName="Name37" presStyleLbl="parChTrans1D2" presStyleIdx="0" presStyleCnt="4"/>
      <dgm:spPr/>
    </dgm:pt>
    <dgm:pt modelId="{EE661C03-ECEF-4EF3-8ABF-23270011884C}" type="pres">
      <dgm:prSet presAssocID="{207F1C20-B422-4188-B6CB-590C19338E14}" presName="hierRoot2" presStyleCnt="0">
        <dgm:presLayoutVars>
          <dgm:hierBranch val="init"/>
        </dgm:presLayoutVars>
      </dgm:prSet>
      <dgm:spPr/>
    </dgm:pt>
    <dgm:pt modelId="{62FCD89A-9D13-4735-ABBF-E332C57631EE}" type="pres">
      <dgm:prSet presAssocID="{207F1C20-B422-4188-B6CB-590C19338E14}" presName="rootComposite" presStyleCnt="0"/>
      <dgm:spPr/>
    </dgm:pt>
    <dgm:pt modelId="{A8861471-D57F-4897-A26B-F027218F5363}" type="pres">
      <dgm:prSet presAssocID="{207F1C20-B422-4188-B6CB-590C19338E14}" presName="rootText" presStyleLbl="node2" presStyleIdx="0" presStyleCnt="4">
        <dgm:presLayoutVars>
          <dgm:chPref val="3"/>
        </dgm:presLayoutVars>
      </dgm:prSet>
      <dgm:spPr/>
    </dgm:pt>
    <dgm:pt modelId="{48745AE5-D6A3-4209-8463-AC2C4AFAE820}" type="pres">
      <dgm:prSet presAssocID="{207F1C20-B422-4188-B6CB-590C19338E14}" presName="rootConnector" presStyleLbl="node2" presStyleIdx="0" presStyleCnt="4"/>
      <dgm:spPr/>
    </dgm:pt>
    <dgm:pt modelId="{C28BFCF3-7190-4A2F-BB93-FAA32C908579}" type="pres">
      <dgm:prSet presAssocID="{207F1C20-B422-4188-B6CB-590C19338E14}" presName="hierChild4" presStyleCnt="0"/>
      <dgm:spPr/>
    </dgm:pt>
    <dgm:pt modelId="{B19964C1-1695-4929-A9CA-436119868264}" type="pres">
      <dgm:prSet presAssocID="{207F1C20-B422-4188-B6CB-590C19338E14}" presName="hierChild5" presStyleCnt="0"/>
      <dgm:spPr/>
    </dgm:pt>
    <dgm:pt modelId="{ABA0EA5E-6864-4A40-AB2E-DC3EBFBB6093}" type="pres">
      <dgm:prSet presAssocID="{D51225A2-12A5-467B-97D2-8E7FD50607CD}" presName="Name37" presStyleLbl="parChTrans1D2" presStyleIdx="1" presStyleCnt="4"/>
      <dgm:spPr/>
    </dgm:pt>
    <dgm:pt modelId="{7E174D31-1C42-4B62-B6DD-81E1E62CB41C}" type="pres">
      <dgm:prSet presAssocID="{20F5E8FB-8532-40EC-B796-5B283DDB47CA}" presName="hierRoot2" presStyleCnt="0">
        <dgm:presLayoutVars>
          <dgm:hierBranch val="init"/>
        </dgm:presLayoutVars>
      </dgm:prSet>
      <dgm:spPr/>
    </dgm:pt>
    <dgm:pt modelId="{BD8F950B-FEE9-494A-A640-A4F229E4B44D}" type="pres">
      <dgm:prSet presAssocID="{20F5E8FB-8532-40EC-B796-5B283DDB47CA}" presName="rootComposite" presStyleCnt="0"/>
      <dgm:spPr/>
    </dgm:pt>
    <dgm:pt modelId="{76648962-6EAD-4E9D-A503-03862D0123BB}" type="pres">
      <dgm:prSet presAssocID="{20F5E8FB-8532-40EC-B796-5B283DDB47CA}" presName="rootText" presStyleLbl="node2" presStyleIdx="1" presStyleCnt="4">
        <dgm:presLayoutVars>
          <dgm:chPref val="3"/>
        </dgm:presLayoutVars>
      </dgm:prSet>
      <dgm:spPr/>
    </dgm:pt>
    <dgm:pt modelId="{0BAD74D8-5AE7-47D2-94F1-E0C118CA953D}" type="pres">
      <dgm:prSet presAssocID="{20F5E8FB-8532-40EC-B796-5B283DDB47CA}" presName="rootConnector" presStyleLbl="node2" presStyleIdx="1" presStyleCnt="4"/>
      <dgm:spPr/>
    </dgm:pt>
    <dgm:pt modelId="{52119D69-23B1-4127-864C-DF2D6ACE51D5}" type="pres">
      <dgm:prSet presAssocID="{20F5E8FB-8532-40EC-B796-5B283DDB47CA}" presName="hierChild4" presStyleCnt="0"/>
      <dgm:spPr/>
    </dgm:pt>
    <dgm:pt modelId="{F63DC948-46A2-4338-9F1F-06B76E543ACE}" type="pres">
      <dgm:prSet presAssocID="{20F5E8FB-8532-40EC-B796-5B283DDB47CA}" presName="hierChild5" presStyleCnt="0"/>
      <dgm:spPr/>
    </dgm:pt>
    <dgm:pt modelId="{98ECDC58-3612-40AE-912C-BCF37D5B37F9}" type="pres">
      <dgm:prSet presAssocID="{78396760-A0DF-4CDB-8B52-B675EEB8EDCA}" presName="Name37" presStyleLbl="parChTrans1D2" presStyleIdx="2" presStyleCnt="4"/>
      <dgm:spPr/>
    </dgm:pt>
    <dgm:pt modelId="{FAB37906-B09F-457E-B372-A9239E7DD22B}" type="pres">
      <dgm:prSet presAssocID="{1DEC8460-69B5-47CE-B269-6D20C6C549A3}" presName="hierRoot2" presStyleCnt="0">
        <dgm:presLayoutVars>
          <dgm:hierBranch val="init"/>
        </dgm:presLayoutVars>
      </dgm:prSet>
      <dgm:spPr/>
    </dgm:pt>
    <dgm:pt modelId="{6CFE5C35-2D64-4F90-85A4-A4B129693593}" type="pres">
      <dgm:prSet presAssocID="{1DEC8460-69B5-47CE-B269-6D20C6C549A3}" presName="rootComposite" presStyleCnt="0"/>
      <dgm:spPr/>
    </dgm:pt>
    <dgm:pt modelId="{1105ED71-D750-466D-8B08-88C26EB02096}" type="pres">
      <dgm:prSet presAssocID="{1DEC8460-69B5-47CE-B269-6D20C6C549A3}" presName="rootText" presStyleLbl="node2" presStyleIdx="2" presStyleCnt="4">
        <dgm:presLayoutVars>
          <dgm:chPref val="3"/>
        </dgm:presLayoutVars>
      </dgm:prSet>
      <dgm:spPr/>
    </dgm:pt>
    <dgm:pt modelId="{D876AB28-3057-4190-8ABC-4CF7EBF88E1F}" type="pres">
      <dgm:prSet presAssocID="{1DEC8460-69B5-47CE-B269-6D20C6C549A3}" presName="rootConnector" presStyleLbl="node2" presStyleIdx="2" presStyleCnt="4"/>
      <dgm:spPr/>
    </dgm:pt>
    <dgm:pt modelId="{730217DE-BB52-49BA-9109-00C614F45E82}" type="pres">
      <dgm:prSet presAssocID="{1DEC8460-69B5-47CE-B269-6D20C6C549A3}" presName="hierChild4" presStyleCnt="0"/>
      <dgm:spPr/>
    </dgm:pt>
    <dgm:pt modelId="{5E435231-9CAF-4EFF-8903-844B847AFEF0}" type="pres">
      <dgm:prSet presAssocID="{1DEC8460-69B5-47CE-B269-6D20C6C549A3}" presName="hierChild5" presStyleCnt="0"/>
      <dgm:spPr/>
    </dgm:pt>
    <dgm:pt modelId="{B0DE1DEA-3594-48B8-A2FB-1A34077AF930}" type="pres">
      <dgm:prSet presAssocID="{78D15FE9-0360-4A87-B397-58FC02DF18E6}" presName="Name37" presStyleLbl="parChTrans1D2" presStyleIdx="3" presStyleCnt="4"/>
      <dgm:spPr/>
    </dgm:pt>
    <dgm:pt modelId="{225BACF1-95F8-4AAF-98F9-22A633AAD350}" type="pres">
      <dgm:prSet presAssocID="{6D35742E-73CA-4CEF-8F42-9FD3FD38192B}" presName="hierRoot2" presStyleCnt="0">
        <dgm:presLayoutVars>
          <dgm:hierBranch val="init"/>
        </dgm:presLayoutVars>
      </dgm:prSet>
      <dgm:spPr/>
    </dgm:pt>
    <dgm:pt modelId="{9BEEBE81-50FB-47DF-8B32-EB945D086C8A}" type="pres">
      <dgm:prSet presAssocID="{6D35742E-73CA-4CEF-8F42-9FD3FD38192B}" presName="rootComposite" presStyleCnt="0"/>
      <dgm:spPr/>
    </dgm:pt>
    <dgm:pt modelId="{0C1FB3B5-80FB-4CF2-93CD-2615CA501E2D}" type="pres">
      <dgm:prSet presAssocID="{6D35742E-73CA-4CEF-8F42-9FD3FD38192B}" presName="rootText" presStyleLbl="node2" presStyleIdx="3" presStyleCnt="4">
        <dgm:presLayoutVars>
          <dgm:chPref val="3"/>
        </dgm:presLayoutVars>
      </dgm:prSet>
      <dgm:spPr/>
    </dgm:pt>
    <dgm:pt modelId="{E5966B0B-9319-4551-9F9F-970AEF078F50}" type="pres">
      <dgm:prSet presAssocID="{6D35742E-73CA-4CEF-8F42-9FD3FD38192B}" presName="rootConnector" presStyleLbl="node2" presStyleIdx="3" presStyleCnt="4"/>
      <dgm:spPr/>
    </dgm:pt>
    <dgm:pt modelId="{72EEFD80-A529-499B-8722-D61864C5BF14}" type="pres">
      <dgm:prSet presAssocID="{6D35742E-73CA-4CEF-8F42-9FD3FD38192B}" presName="hierChild4" presStyleCnt="0"/>
      <dgm:spPr/>
    </dgm:pt>
    <dgm:pt modelId="{A1B88F7E-CCCF-4A9F-81C5-7AEB4F1DE091}" type="pres">
      <dgm:prSet presAssocID="{6D35742E-73CA-4CEF-8F42-9FD3FD38192B}" presName="hierChild5" presStyleCnt="0"/>
      <dgm:spPr/>
    </dgm:pt>
    <dgm:pt modelId="{980C0DD0-3C54-4AD8-84C1-1C7C575D9396}" type="pres">
      <dgm:prSet presAssocID="{DA315613-1683-45D2-93AD-8B71EF379FD4}" presName="hierChild3" presStyleCnt="0"/>
      <dgm:spPr/>
    </dgm:pt>
  </dgm:ptLst>
  <dgm:cxnLst>
    <dgm:cxn modelId="{C13A7B02-75A9-4CC2-B298-1685A321FDD2}" srcId="{0C5733FE-24B6-4B5B-ACB5-B72D3825B6E7}" destId="{DA315613-1683-45D2-93AD-8B71EF379FD4}" srcOrd="0" destOrd="0" parTransId="{B455B37C-A2C2-4731-B8F6-A7EE2601A459}" sibTransId="{A289EC68-B58F-4D33-B3A3-300587E27F2F}"/>
    <dgm:cxn modelId="{F1A17A23-2A66-4102-8B0E-94E22742BD04}" type="presOf" srcId="{20F5E8FB-8532-40EC-B796-5B283DDB47CA}" destId="{0BAD74D8-5AE7-47D2-94F1-E0C118CA953D}" srcOrd="1" destOrd="0" presId="urn:microsoft.com/office/officeart/2005/8/layout/orgChart1"/>
    <dgm:cxn modelId="{D9278337-AA09-4A78-83B9-15F61C5A0C43}" type="presOf" srcId="{207F1C20-B422-4188-B6CB-590C19338E14}" destId="{48745AE5-D6A3-4209-8463-AC2C4AFAE820}" srcOrd="1" destOrd="0" presId="urn:microsoft.com/office/officeart/2005/8/layout/orgChart1"/>
    <dgm:cxn modelId="{D836495F-4A25-4CEE-A7B1-6FA36AED4A36}" type="presOf" srcId="{6D35742E-73CA-4CEF-8F42-9FD3FD38192B}" destId="{E5966B0B-9319-4551-9F9F-970AEF078F50}" srcOrd="1" destOrd="0" presId="urn:microsoft.com/office/officeart/2005/8/layout/orgChart1"/>
    <dgm:cxn modelId="{17F28361-A94F-4F2C-A6DB-3B05D9A3CFCC}" type="presOf" srcId="{207F1C20-B422-4188-B6CB-590C19338E14}" destId="{A8861471-D57F-4897-A26B-F027218F5363}" srcOrd="0" destOrd="0" presId="urn:microsoft.com/office/officeart/2005/8/layout/orgChart1"/>
    <dgm:cxn modelId="{844C0346-A0F0-4F37-BF81-8743DBBEB8AF}" srcId="{DA315613-1683-45D2-93AD-8B71EF379FD4}" destId="{207F1C20-B422-4188-B6CB-590C19338E14}" srcOrd="0" destOrd="0" parTransId="{C86FD9EE-DE5F-47F4-95CF-E907188B8B67}" sibTransId="{3CB78D76-C97C-4ECA-B4CD-0AF956069B89}"/>
    <dgm:cxn modelId="{6FE10767-128C-4D97-ABA9-1E0D6E33BC71}" type="presOf" srcId="{78396760-A0DF-4CDB-8B52-B675EEB8EDCA}" destId="{98ECDC58-3612-40AE-912C-BCF37D5B37F9}" srcOrd="0" destOrd="0" presId="urn:microsoft.com/office/officeart/2005/8/layout/orgChart1"/>
    <dgm:cxn modelId="{1E1DE181-A086-4755-B561-5E2D46354A14}" type="presOf" srcId="{DA315613-1683-45D2-93AD-8B71EF379FD4}" destId="{AAF39688-8B47-44B4-97E5-6204B1249A05}" srcOrd="0" destOrd="0" presId="urn:microsoft.com/office/officeart/2005/8/layout/orgChart1"/>
    <dgm:cxn modelId="{51A66B8C-5D5E-43B3-8F4F-948A38120FCB}" type="presOf" srcId="{0C5733FE-24B6-4B5B-ACB5-B72D3825B6E7}" destId="{A8CB1F5D-74B2-4DC5-8C2B-82A48F2151F7}" srcOrd="0" destOrd="0" presId="urn:microsoft.com/office/officeart/2005/8/layout/orgChart1"/>
    <dgm:cxn modelId="{F484618D-D5BD-4B04-8FA2-31B78DE1CA67}" type="presOf" srcId="{DA315613-1683-45D2-93AD-8B71EF379FD4}" destId="{2BF536E9-F641-4CD9-958E-22044849C8BA}" srcOrd="1" destOrd="0" presId="urn:microsoft.com/office/officeart/2005/8/layout/orgChart1"/>
    <dgm:cxn modelId="{09F3A290-8E91-45B8-8E54-62EDDA474BCB}" type="presOf" srcId="{1DEC8460-69B5-47CE-B269-6D20C6C549A3}" destId="{1105ED71-D750-466D-8B08-88C26EB02096}" srcOrd="0" destOrd="0" presId="urn:microsoft.com/office/officeart/2005/8/layout/orgChart1"/>
    <dgm:cxn modelId="{2B98A490-F236-4B02-B821-F7F26A0A8F8F}" srcId="{DA315613-1683-45D2-93AD-8B71EF379FD4}" destId="{6D35742E-73CA-4CEF-8F42-9FD3FD38192B}" srcOrd="3" destOrd="0" parTransId="{78D15FE9-0360-4A87-B397-58FC02DF18E6}" sibTransId="{55004953-0FFB-43D9-8C91-5770D338BBCB}"/>
    <dgm:cxn modelId="{DBEFC994-E880-4DEE-9638-14FB6B5331AC}" type="presOf" srcId="{1DEC8460-69B5-47CE-B269-6D20C6C549A3}" destId="{D876AB28-3057-4190-8ABC-4CF7EBF88E1F}" srcOrd="1" destOrd="0" presId="urn:microsoft.com/office/officeart/2005/8/layout/orgChart1"/>
    <dgm:cxn modelId="{52A9A996-2710-4EA4-BEFA-B65C86E9D833}" srcId="{DA315613-1683-45D2-93AD-8B71EF379FD4}" destId="{20F5E8FB-8532-40EC-B796-5B283DDB47CA}" srcOrd="1" destOrd="0" parTransId="{D51225A2-12A5-467B-97D2-8E7FD50607CD}" sibTransId="{FEFE1F9B-CA6A-4362-98E2-DDD7DE7B893A}"/>
    <dgm:cxn modelId="{231A3CA1-8420-44C1-B1F4-6809E0448999}" type="presOf" srcId="{20F5E8FB-8532-40EC-B796-5B283DDB47CA}" destId="{76648962-6EAD-4E9D-A503-03862D0123BB}" srcOrd="0" destOrd="0" presId="urn:microsoft.com/office/officeart/2005/8/layout/orgChart1"/>
    <dgm:cxn modelId="{D4F2CFA3-CBA0-492C-8017-C56C43583336}" type="presOf" srcId="{6D35742E-73CA-4CEF-8F42-9FD3FD38192B}" destId="{0C1FB3B5-80FB-4CF2-93CD-2615CA501E2D}" srcOrd="0" destOrd="0" presId="urn:microsoft.com/office/officeart/2005/8/layout/orgChart1"/>
    <dgm:cxn modelId="{724088BD-E328-4316-BA21-4F8852183153}" srcId="{DA315613-1683-45D2-93AD-8B71EF379FD4}" destId="{1DEC8460-69B5-47CE-B269-6D20C6C549A3}" srcOrd="2" destOrd="0" parTransId="{78396760-A0DF-4CDB-8B52-B675EEB8EDCA}" sibTransId="{57250C35-A0CE-4068-8C3A-E7455E626947}"/>
    <dgm:cxn modelId="{113489D0-D540-4608-BD6A-323EB9202E94}" type="presOf" srcId="{78D15FE9-0360-4A87-B397-58FC02DF18E6}" destId="{B0DE1DEA-3594-48B8-A2FB-1A34077AF930}" srcOrd="0" destOrd="0" presId="urn:microsoft.com/office/officeart/2005/8/layout/orgChart1"/>
    <dgm:cxn modelId="{5AFA02D1-9651-430F-B03F-4AA8024A6B97}" type="presOf" srcId="{C86FD9EE-DE5F-47F4-95CF-E907188B8B67}" destId="{D0887528-74FC-49BB-9D35-F6C461456C0B}" srcOrd="0" destOrd="0" presId="urn:microsoft.com/office/officeart/2005/8/layout/orgChart1"/>
    <dgm:cxn modelId="{7556A2E6-F6A7-4F6E-B2A0-8D38C8132A5D}" type="presOf" srcId="{D51225A2-12A5-467B-97D2-8E7FD50607CD}" destId="{ABA0EA5E-6864-4A40-AB2E-DC3EBFBB6093}" srcOrd="0" destOrd="0" presId="urn:microsoft.com/office/officeart/2005/8/layout/orgChart1"/>
    <dgm:cxn modelId="{D218BC95-E277-4F3C-A0FC-6AC7A8E23499}" type="presParOf" srcId="{A8CB1F5D-74B2-4DC5-8C2B-82A48F2151F7}" destId="{E586751D-6845-45DD-84A9-16A176CCD9A8}" srcOrd="0" destOrd="0" presId="urn:microsoft.com/office/officeart/2005/8/layout/orgChart1"/>
    <dgm:cxn modelId="{2188C74F-E346-438F-87E9-BE0766C432F8}" type="presParOf" srcId="{E586751D-6845-45DD-84A9-16A176CCD9A8}" destId="{44068E73-F3CD-482C-A0D8-5C6D3F4F0DC8}" srcOrd="0" destOrd="0" presId="urn:microsoft.com/office/officeart/2005/8/layout/orgChart1"/>
    <dgm:cxn modelId="{0C199E2C-C677-4F03-B65B-DFB746962736}" type="presParOf" srcId="{44068E73-F3CD-482C-A0D8-5C6D3F4F0DC8}" destId="{AAF39688-8B47-44B4-97E5-6204B1249A05}" srcOrd="0" destOrd="0" presId="urn:microsoft.com/office/officeart/2005/8/layout/orgChart1"/>
    <dgm:cxn modelId="{72E00910-06EB-47ED-B9DD-62E1195AFE49}" type="presParOf" srcId="{44068E73-F3CD-482C-A0D8-5C6D3F4F0DC8}" destId="{2BF536E9-F641-4CD9-958E-22044849C8BA}" srcOrd="1" destOrd="0" presId="urn:microsoft.com/office/officeart/2005/8/layout/orgChart1"/>
    <dgm:cxn modelId="{1E53CDD5-4E39-4D2A-8250-3FD7D55D54E4}" type="presParOf" srcId="{E586751D-6845-45DD-84A9-16A176CCD9A8}" destId="{2FAC35FE-C0BC-4C2D-987F-6154DF10686B}" srcOrd="1" destOrd="0" presId="urn:microsoft.com/office/officeart/2005/8/layout/orgChart1"/>
    <dgm:cxn modelId="{5363C4DD-3675-44F1-9466-05507C73AC1F}" type="presParOf" srcId="{2FAC35FE-C0BC-4C2D-987F-6154DF10686B}" destId="{D0887528-74FC-49BB-9D35-F6C461456C0B}" srcOrd="0" destOrd="0" presId="urn:microsoft.com/office/officeart/2005/8/layout/orgChart1"/>
    <dgm:cxn modelId="{C86E3B2F-51B3-4780-89E5-8D20D26D029D}" type="presParOf" srcId="{2FAC35FE-C0BC-4C2D-987F-6154DF10686B}" destId="{EE661C03-ECEF-4EF3-8ABF-23270011884C}" srcOrd="1" destOrd="0" presId="urn:microsoft.com/office/officeart/2005/8/layout/orgChart1"/>
    <dgm:cxn modelId="{4BD029B0-C1FE-405E-8C5F-3EFB747A0F57}" type="presParOf" srcId="{EE661C03-ECEF-4EF3-8ABF-23270011884C}" destId="{62FCD89A-9D13-4735-ABBF-E332C57631EE}" srcOrd="0" destOrd="0" presId="urn:microsoft.com/office/officeart/2005/8/layout/orgChart1"/>
    <dgm:cxn modelId="{BA487F08-7AF9-4691-9CC4-400425549B0C}" type="presParOf" srcId="{62FCD89A-9D13-4735-ABBF-E332C57631EE}" destId="{A8861471-D57F-4897-A26B-F027218F5363}" srcOrd="0" destOrd="0" presId="urn:microsoft.com/office/officeart/2005/8/layout/orgChart1"/>
    <dgm:cxn modelId="{0B8C2890-A470-42A5-BAB8-D9BB89274B80}" type="presParOf" srcId="{62FCD89A-9D13-4735-ABBF-E332C57631EE}" destId="{48745AE5-D6A3-4209-8463-AC2C4AFAE820}" srcOrd="1" destOrd="0" presId="urn:microsoft.com/office/officeart/2005/8/layout/orgChart1"/>
    <dgm:cxn modelId="{C0E19C1A-1FC1-4C62-8B1C-EF60030AC228}" type="presParOf" srcId="{EE661C03-ECEF-4EF3-8ABF-23270011884C}" destId="{C28BFCF3-7190-4A2F-BB93-FAA32C908579}" srcOrd="1" destOrd="0" presId="urn:microsoft.com/office/officeart/2005/8/layout/orgChart1"/>
    <dgm:cxn modelId="{573F081D-6A70-4CDF-9716-38BFB4D39365}" type="presParOf" srcId="{EE661C03-ECEF-4EF3-8ABF-23270011884C}" destId="{B19964C1-1695-4929-A9CA-436119868264}" srcOrd="2" destOrd="0" presId="urn:microsoft.com/office/officeart/2005/8/layout/orgChart1"/>
    <dgm:cxn modelId="{3CB394EC-DA1A-4AC9-B189-7D73F6729D75}" type="presParOf" srcId="{2FAC35FE-C0BC-4C2D-987F-6154DF10686B}" destId="{ABA0EA5E-6864-4A40-AB2E-DC3EBFBB6093}" srcOrd="2" destOrd="0" presId="urn:microsoft.com/office/officeart/2005/8/layout/orgChart1"/>
    <dgm:cxn modelId="{DB5EA633-C5C1-443F-9B09-9BD5AD3C0601}" type="presParOf" srcId="{2FAC35FE-C0BC-4C2D-987F-6154DF10686B}" destId="{7E174D31-1C42-4B62-B6DD-81E1E62CB41C}" srcOrd="3" destOrd="0" presId="urn:microsoft.com/office/officeart/2005/8/layout/orgChart1"/>
    <dgm:cxn modelId="{DB88113A-F7A3-4A2E-99B0-B6DE0E3B668B}" type="presParOf" srcId="{7E174D31-1C42-4B62-B6DD-81E1E62CB41C}" destId="{BD8F950B-FEE9-494A-A640-A4F229E4B44D}" srcOrd="0" destOrd="0" presId="urn:microsoft.com/office/officeart/2005/8/layout/orgChart1"/>
    <dgm:cxn modelId="{09CF095E-6F97-48CB-A167-52D9C8D8A8B1}" type="presParOf" srcId="{BD8F950B-FEE9-494A-A640-A4F229E4B44D}" destId="{76648962-6EAD-4E9D-A503-03862D0123BB}" srcOrd="0" destOrd="0" presId="urn:microsoft.com/office/officeart/2005/8/layout/orgChart1"/>
    <dgm:cxn modelId="{92A7D5D1-40D6-4A6C-97F8-90124A689F85}" type="presParOf" srcId="{BD8F950B-FEE9-494A-A640-A4F229E4B44D}" destId="{0BAD74D8-5AE7-47D2-94F1-E0C118CA953D}" srcOrd="1" destOrd="0" presId="urn:microsoft.com/office/officeart/2005/8/layout/orgChart1"/>
    <dgm:cxn modelId="{847DABE4-EE0A-450A-A2AA-A6D33FBC6C2C}" type="presParOf" srcId="{7E174D31-1C42-4B62-B6DD-81E1E62CB41C}" destId="{52119D69-23B1-4127-864C-DF2D6ACE51D5}" srcOrd="1" destOrd="0" presId="urn:microsoft.com/office/officeart/2005/8/layout/orgChart1"/>
    <dgm:cxn modelId="{8C31EB48-CFEE-43B1-992B-EA954BC9FA4E}" type="presParOf" srcId="{7E174D31-1C42-4B62-B6DD-81E1E62CB41C}" destId="{F63DC948-46A2-4338-9F1F-06B76E543ACE}" srcOrd="2" destOrd="0" presId="urn:microsoft.com/office/officeart/2005/8/layout/orgChart1"/>
    <dgm:cxn modelId="{8FA280A9-E029-47E3-B70D-CD846CE7A277}" type="presParOf" srcId="{2FAC35FE-C0BC-4C2D-987F-6154DF10686B}" destId="{98ECDC58-3612-40AE-912C-BCF37D5B37F9}" srcOrd="4" destOrd="0" presId="urn:microsoft.com/office/officeart/2005/8/layout/orgChart1"/>
    <dgm:cxn modelId="{AA6104BC-E1C7-49BA-B49B-983561A3252A}" type="presParOf" srcId="{2FAC35FE-C0BC-4C2D-987F-6154DF10686B}" destId="{FAB37906-B09F-457E-B372-A9239E7DD22B}" srcOrd="5" destOrd="0" presId="urn:microsoft.com/office/officeart/2005/8/layout/orgChart1"/>
    <dgm:cxn modelId="{926AC489-7F59-4DE5-BC73-68D34FB1360F}" type="presParOf" srcId="{FAB37906-B09F-457E-B372-A9239E7DD22B}" destId="{6CFE5C35-2D64-4F90-85A4-A4B129693593}" srcOrd="0" destOrd="0" presId="urn:microsoft.com/office/officeart/2005/8/layout/orgChart1"/>
    <dgm:cxn modelId="{486812E1-9E99-4254-A18F-9FF88A921FBE}" type="presParOf" srcId="{6CFE5C35-2D64-4F90-85A4-A4B129693593}" destId="{1105ED71-D750-466D-8B08-88C26EB02096}" srcOrd="0" destOrd="0" presId="urn:microsoft.com/office/officeart/2005/8/layout/orgChart1"/>
    <dgm:cxn modelId="{2638EF91-B729-4C52-AA3B-0799903C9392}" type="presParOf" srcId="{6CFE5C35-2D64-4F90-85A4-A4B129693593}" destId="{D876AB28-3057-4190-8ABC-4CF7EBF88E1F}" srcOrd="1" destOrd="0" presId="urn:microsoft.com/office/officeart/2005/8/layout/orgChart1"/>
    <dgm:cxn modelId="{BCCA5219-8BC9-4F5B-8760-1411916BEBDB}" type="presParOf" srcId="{FAB37906-B09F-457E-B372-A9239E7DD22B}" destId="{730217DE-BB52-49BA-9109-00C614F45E82}" srcOrd="1" destOrd="0" presId="urn:microsoft.com/office/officeart/2005/8/layout/orgChart1"/>
    <dgm:cxn modelId="{5484AB8F-F347-4CAD-917A-B5A0F6BB8187}" type="presParOf" srcId="{FAB37906-B09F-457E-B372-A9239E7DD22B}" destId="{5E435231-9CAF-4EFF-8903-844B847AFEF0}" srcOrd="2" destOrd="0" presId="urn:microsoft.com/office/officeart/2005/8/layout/orgChart1"/>
    <dgm:cxn modelId="{5FE390CB-2030-42F6-8A83-09F82642F7E8}" type="presParOf" srcId="{2FAC35FE-C0BC-4C2D-987F-6154DF10686B}" destId="{B0DE1DEA-3594-48B8-A2FB-1A34077AF930}" srcOrd="6" destOrd="0" presId="urn:microsoft.com/office/officeart/2005/8/layout/orgChart1"/>
    <dgm:cxn modelId="{94EF4214-0BB4-456D-A637-FA183F793611}" type="presParOf" srcId="{2FAC35FE-C0BC-4C2D-987F-6154DF10686B}" destId="{225BACF1-95F8-4AAF-98F9-22A633AAD350}" srcOrd="7" destOrd="0" presId="urn:microsoft.com/office/officeart/2005/8/layout/orgChart1"/>
    <dgm:cxn modelId="{6AA187A6-9402-444C-92D1-4A5487200913}" type="presParOf" srcId="{225BACF1-95F8-4AAF-98F9-22A633AAD350}" destId="{9BEEBE81-50FB-47DF-8B32-EB945D086C8A}" srcOrd="0" destOrd="0" presId="urn:microsoft.com/office/officeart/2005/8/layout/orgChart1"/>
    <dgm:cxn modelId="{39F50E6C-6E30-4B89-BC45-2F080B9CD192}" type="presParOf" srcId="{9BEEBE81-50FB-47DF-8B32-EB945D086C8A}" destId="{0C1FB3B5-80FB-4CF2-93CD-2615CA501E2D}" srcOrd="0" destOrd="0" presId="urn:microsoft.com/office/officeart/2005/8/layout/orgChart1"/>
    <dgm:cxn modelId="{95ABD648-0952-478C-9709-8D85BF5C5CB6}" type="presParOf" srcId="{9BEEBE81-50FB-47DF-8B32-EB945D086C8A}" destId="{E5966B0B-9319-4551-9F9F-970AEF078F50}" srcOrd="1" destOrd="0" presId="urn:microsoft.com/office/officeart/2005/8/layout/orgChart1"/>
    <dgm:cxn modelId="{2164B07C-3041-4C04-8FBD-ADD3BF31C75F}" type="presParOf" srcId="{225BACF1-95F8-4AAF-98F9-22A633AAD350}" destId="{72EEFD80-A529-499B-8722-D61864C5BF14}" srcOrd="1" destOrd="0" presId="urn:microsoft.com/office/officeart/2005/8/layout/orgChart1"/>
    <dgm:cxn modelId="{9794AA31-620E-423F-972A-E73FFAE5772E}" type="presParOf" srcId="{225BACF1-95F8-4AAF-98F9-22A633AAD350}" destId="{A1B88F7E-CCCF-4A9F-81C5-7AEB4F1DE091}" srcOrd="2" destOrd="0" presId="urn:microsoft.com/office/officeart/2005/8/layout/orgChart1"/>
    <dgm:cxn modelId="{86CD5A27-5B0E-49AE-80AD-784CCCFFBC05}" type="presParOf" srcId="{E586751D-6845-45DD-84A9-16A176CCD9A8}" destId="{980C0DD0-3C54-4AD8-84C1-1C7C575D939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9A6EA4-A1C4-4885-839F-451B041BB78C}">
      <dsp:nvSpPr>
        <dsp:cNvPr id="0" name=""/>
        <dsp:cNvSpPr/>
      </dsp:nvSpPr>
      <dsp:spPr>
        <a:xfrm>
          <a:off x="742123" y="2022031"/>
          <a:ext cx="486331" cy="13900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3165" y="0"/>
              </a:lnTo>
              <a:lnTo>
                <a:pt x="243165" y="1390047"/>
              </a:lnTo>
              <a:lnTo>
                <a:pt x="486331" y="139004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500" kern="1200"/>
        </a:p>
      </dsp:txBody>
      <dsp:txXfrm>
        <a:off x="948472" y="2680238"/>
        <a:ext cx="73633" cy="73633"/>
      </dsp:txXfrm>
    </dsp:sp>
    <dsp:sp modelId="{B06D8A10-641F-4A28-8D30-92F30A9C1881}">
      <dsp:nvSpPr>
        <dsp:cNvPr id="0" name=""/>
        <dsp:cNvSpPr/>
      </dsp:nvSpPr>
      <dsp:spPr>
        <a:xfrm>
          <a:off x="742123" y="2022031"/>
          <a:ext cx="486331" cy="4633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3165" y="0"/>
              </a:lnTo>
              <a:lnTo>
                <a:pt x="243165" y="463349"/>
              </a:lnTo>
              <a:lnTo>
                <a:pt x="486331" y="46334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500" kern="1200"/>
        </a:p>
      </dsp:txBody>
      <dsp:txXfrm>
        <a:off x="968496" y="2236913"/>
        <a:ext cx="33586" cy="33586"/>
      </dsp:txXfrm>
    </dsp:sp>
    <dsp:sp modelId="{E4E75411-927D-4347-9527-B75705373441}">
      <dsp:nvSpPr>
        <dsp:cNvPr id="0" name=""/>
        <dsp:cNvSpPr/>
      </dsp:nvSpPr>
      <dsp:spPr>
        <a:xfrm>
          <a:off x="742123" y="1558682"/>
          <a:ext cx="486331" cy="463349"/>
        </a:xfrm>
        <a:custGeom>
          <a:avLst/>
          <a:gdLst/>
          <a:ahLst/>
          <a:cxnLst/>
          <a:rect l="0" t="0" r="0" b="0"/>
          <a:pathLst>
            <a:path>
              <a:moveTo>
                <a:pt x="0" y="463349"/>
              </a:moveTo>
              <a:lnTo>
                <a:pt x="243165" y="463349"/>
              </a:lnTo>
              <a:lnTo>
                <a:pt x="243165" y="0"/>
              </a:lnTo>
              <a:lnTo>
                <a:pt x="486331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500" kern="1200"/>
        </a:p>
      </dsp:txBody>
      <dsp:txXfrm>
        <a:off x="968496" y="1773563"/>
        <a:ext cx="33586" cy="33586"/>
      </dsp:txXfrm>
    </dsp:sp>
    <dsp:sp modelId="{B2E582FA-D23A-412E-9558-69036E7587F0}">
      <dsp:nvSpPr>
        <dsp:cNvPr id="0" name=""/>
        <dsp:cNvSpPr/>
      </dsp:nvSpPr>
      <dsp:spPr>
        <a:xfrm>
          <a:off x="742123" y="631983"/>
          <a:ext cx="486331" cy="1390047"/>
        </a:xfrm>
        <a:custGeom>
          <a:avLst/>
          <a:gdLst/>
          <a:ahLst/>
          <a:cxnLst/>
          <a:rect l="0" t="0" r="0" b="0"/>
          <a:pathLst>
            <a:path>
              <a:moveTo>
                <a:pt x="0" y="1390047"/>
              </a:moveTo>
              <a:lnTo>
                <a:pt x="243165" y="1390047"/>
              </a:lnTo>
              <a:lnTo>
                <a:pt x="243165" y="0"/>
              </a:lnTo>
              <a:lnTo>
                <a:pt x="486331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500" kern="1200"/>
        </a:p>
      </dsp:txBody>
      <dsp:txXfrm>
        <a:off x="948472" y="1290190"/>
        <a:ext cx="73633" cy="73633"/>
      </dsp:txXfrm>
    </dsp:sp>
    <dsp:sp modelId="{3375CA16-E099-4CFB-A027-F35503C18F8B}">
      <dsp:nvSpPr>
        <dsp:cNvPr id="0" name=""/>
        <dsp:cNvSpPr/>
      </dsp:nvSpPr>
      <dsp:spPr>
        <a:xfrm rot="16200000">
          <a:off x="-1579500" y="1651352"/>
          <a:ext cx="3901888" cy="7413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Levels</a:t>
          </a:r>
          <a:r>
            <a:rPr lang="en-IN" sz="3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IN" sz="3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of economy</a:t>
          </a:r>
        </a:p>
      </dsp:txBody>
      <dsp:txXfrm>
        <a:off x="-1579500" y="1651352"/>
        <a:ext cx="3901888" cy="741358"/>
      </dsp:txXfrm>
    </dsp:sp>
    <dsp:sp modelId="{FB9A877E-FFC6-4331-A75F-10898F1A3D14}">
      <dsp:nvSpPr>
        <dsp:cNvPr id="0" name=""/>
        <dsp:cNvSpPr/>
      </dsp:nvSpPr>
      <dsp:spPr>
        <a:xfrm>
          <a:off x="1228455" y="261304"/>
          <a:ext cx="2431657" cy="7413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Household Economy</a:t>
          </a:r>
        </a:p>
      </dsp:txBody>
      <dsp:txXfrm>
        <a:off x="1228455" y="261304"/>
        <a:ext cx="2431657" cy="741358"/>
      </dsp:txXfrm>
    </dsp:sp>
    <dsp:sp modelId="{316CF551-899B-43A9-A20E-7C0AE63A4ABE}">
      <dsp:nvSpPr>
        <dsp:cNvPr id="0" name=""/>
        <dsp:cNvSpPr/>
      </dsp:nvSpPr>
      <dsp:spPr>
        <a:xfrm>
          <a:off x="1228455" y="1188002"/>
          <a:ext cx="2431657" cy="7413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Local Economy</a:t>
          </a:r>
        </a:p>
      </dsp:txBody>
      <dsp:txXfrm>
        <a:off x="1228455" y="1188002"/>
        <a:ext cx="2431657" cy="741358"/>
      </dsp:txXfrm>
    </dsp:sp>
    <dsp:sp modelId="{72E603C7-3A6E-4BE5-92A7-F4475A721B6A}">
      <dsp:nvSpPr>
        <dsp:cNvPr id="0" name=""/>
        <dsp:cNvSpPr/>
      </dsp:nvSpPr>
      <dsp:spPr>
        <a:xfrm>
          <a:off x="1228455" y="2114701"/>
          <a:ext cx="2431657" cy="7413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National Economy</a:t>
          </a:r>
        </a:p>
      </dsp:txBody>
      <dsp:txXfrm>
        <a:off x="1228455" y="2114701"/>
        <a:ext cx="2431657" cy="741358"/>
      </dsp:txXfrm>
    </dsp:sp>
    <dsp:sp modelId="{FEFE929B-8A75-4FE8-89E9-F38262ED59FA}">
      <dsp:nvSpPr>
        <dsp:cNvPr id="0" name=""/>
        <dsp:cNvSpPr/>
      </dsp:nvSpPr>
      <dsp:spPr>
        <a:xfrm>
          <a:off x="1228455" y="3041399"/>
          <a:ext cx="2431657" cy="7413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International economy</a:t>
          </a:r>
        </a:p>
      </dsp:txBody>
      <dsp:txXfrm>
        <a:off x="1228455" y="3041399"/>
        <a:ext cx="2431657" cy="7413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70CD79-B1E3-43C2-9EB7-01FA40743442}">
      <dsp:nvSpPr>
        <dsp:cNvPr id="0" name=""/>
        <dsp:cNvSpPr/>
      </dsp:nvSpPr>
      <dsp:spPr>
        <a:xfrm>
          <a:off x="3636297" y="1563950"/>
          <a:ext cx="2568422" cy="4399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988"/>
              </a:lnTo>
              <a:lnTo>
                <a:pt x="2568422" y="219988"/>
              </a:lnTo>
              <a:lnTo>
                <a:pt x="2568422" y="43997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FD311C-A619-4400-8F7B-71F06672F81D}">
      <dsp:nvSpPr>
        <dsp:cNvPr id="0" name=""/>
        <dsp:cNvSpPr/>
      </dsp:nvSpPr>
      <dsp:spPr>
        <a:xfrm>
          <a:off x="3590577" y="1563950"/>
          <a:ext cx="91440" cy="43997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997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55408C-378A-44A4-A436-8DB7BE2F581B}">
      <dsp:nvSpPr>
        <dsp:cNvPr id="0" name=""/>
        <dsp:cNvSpPr/>
      </dsp:nvSpPr>
      <dsp:spPr>
        <a:xfrm>
          <a:off x="1067874" y="1563950"/>
          <a:ext cx="2568422" cy="439977"/>
        </a:xfrm>
        <a:custGeom>
          <a:avLst/>
          <a:gdLst/>
          <a:ahLst/>
          <a:cxnLst/>
          <a:rect l="0" t="0" r="0" b="0"/>
          <a:pathLst>
            <a:path>
              <a:moveTo>
                <a:pt x="2568422" y="0"/>
              </a:moveTo>
              <a:lnTo>
                <a:pt x="2568422" y="219988"/>
              </a:lnTo>
              <a:lnTo>
                <a:pt x="0" y="219988"/>
              </a:lnTo>
              <a:lnTo>
                <a:pt x="0" y="43997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0D9D29-A812-4472-906A-558D9D62F85F}">
      <dsp:nvSpPr>
        <dsp:cNvPr id="0" name=""/>
        <dsp:cNvSpPr/>
      </dsp:nvSpPr>
      <dsp:spPr>
        <a:xfrm>
          <a:off x="2588730" y="516384"/>
          <a:ext cx="2095132" cy="10475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Types of Economy</a:t>
          </a:r>
        </a:p>
      </dsp:txBody>
      <dsp:txXfrm>
        <a:off x="2588730" y="516384"/>
        <a:ext cx="2095132" cy="1047566"/>
      </dsp:txXfrm>
    </dsp:sp>
    <dsp:sp modelId="{A3650584-5760-43E7-8ED2-C2718005DCD7}">
      <dsp:nvSpPr>
        <dsp:cNvPr id="0" name=""/>
        <dsp:cNvSpPr/>
      </dsp:nvSpPr>
      <dsp:spPr>
        <a:xfrm>
          <a:off x="3652" y="2003927"/>
          <a:ext cx="2128444" cy="21284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Free-market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Minimum intervention by state</a:t>
          </a:r>
        </a:p>
      </dsp:txBody>
      <dsp:txXfrm>
        <a:off x="3652" y="2003927"/>
        <a:ext cx="2128444" cy="2128434"/>
      </dsp:txXfrm>
    </dsp:sp>
    <dsp:sp modelId="{5D371DB5-9C2E-4EB0-B6FE-19176EB87B7D}">
      <dsp:nvSpPr>
        <dsp:cNvPr id="0" name=""/>
        <dsp:cNvSpPr/>
      </dsp:nvSpPr>
      <dsp:spPr>
        <a:xfrm>
          <a:off x="2572074" y="2003927"/>
          <a:ext cx="2128444" cy="21284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Command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Most resource allocation by state</a:t>
          </a:r>
        </a:p>
      </dsp:txBody>
      <dsp:txXfrm>
        <a:off x="2572074" y="2003927"/>
        <a:ext cx="2128444" cy="2128434"/>
      </dsp:txXfrm>
    </dsp:sp>
    <dsp:sp modelId="{ACD7F88F-5E44-490A-9DC1-93889B0FD954}">
      <dsp:nvSpPr>
        <dsp:cNvPr id="0" name=""/>
        <dsp:cNvSpPr/>
      </dsp:nvSpPr>
      <dsp:spPr>
        <a:xfrm>
          <a:off x="5140497" y="2003927"/>
          <a:ext cx="2128444" cy="21284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Mixed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Resource allocation by state and private sector</a:t>
          </a:r>
        </a:p>
      </dsp:txBody>
      <dsp:txXfrm>
        <a:off x="5140497" y="2003927"/>
        <a:ext cx="2128444" cy="21284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808A9D-A4A9-47F5-B7F8-5337AC9E621F}">
      <dsp:nvSpPr>
        <dsp:cNvPr id="0" name=""/>
        <dsp:cNvSpPr/>
      </dsp:nvSpPr>
      <dsp:spPr>
        <a:xfrm>
          <a:off x="6078113" y="1417004"/>
          <a:ext cx="3822665" cy="9735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5942"/>
              </a:lnTo>
              <a:lnTo>
                <a:pt x="3822665" y="675942"/>
              </a:lnTo>
              <a:lnTo>
                <a:pt x="3822665" y="97351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4737DE-EF89-4FB4-9CE6-D316076A6E73}">
      <dsp:nvSpPr>
        <dsp:cNvPr id="0" name=""/>
        <dsp:cNvSpPr/>
      </dsp:nvSpPr>
      <dsp:spPr>
        <a:xfrm>
          <a:off x="5684016" y="1417004"/>
          <a:ext cx="394097" cy="973513"/>
        </a:xfrm>
        <a:custGeom>
          <a:avLst/>
          <a:gdLst/>
          <a:ahLst/>
          <a:cxnLst/>
          <a:rect l="0" t="0" r="0" b="0"/>
          <a:pathLst>
            <a:path>
              <a:moveTo>
                <a:pt x="394097" y="0"/>
              </a:moveTo>
              <a:lnTo>
                <a:pt x="394097" y="675942"/>
              </a:lnTo>
              <a:lnTo>
                <a:pt x="0" y="675942"/>
              </a:lnTo>
              <a:lnTo>
                <a:pt x="0" y="97351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E2CA9E-03D8-40CC-8B76-41DBB10BB358}">
      <dsp:nvSpPr>
        <dsp:cNvPr id="0" name=""/>
        <dsp:cNvSpPr/>
      </dsp:nvSpPr>
      <dsp:spPr>
        <a:xfrm>
          <a:off x="1705735" y="1417004"/>
          <a:ext cx="4372378" cy="973513"/>
        </a:xfrm>
        <a:custGeom>
          <a:avLst/>
          <a:gdLst/>
          <a:ahLst/>
          <a:cxnLst/>
          <a:rect l="0" t="0" r="0" b="0"/>
          <a:pathLst>
            <a:path>
              <a:moveTo>
                <a:pt x="4372378" y="0"/>
              </a:moveTo>
              <a:lnTo>
                <a:pt x="4372378" y="675942"/>
              </a:lnTo>
              <a:lnTo>
                <a:pt x="0" y="675942"/>
              </a:lnTo>
              <a:lnTo>
                <a:pt x="0" y="97351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791768-E7A6-42D0-9E78-A6D487C65EF3}">
      <dsp:nvSpPr>
        <dsp:cNvPr id="0" name=""/>
        <dsp:cNvSpPr/>
      </dsp:nvSpPr>
      <dsp:spPr>
        <a:xfrm>
          <a:off x="1997496" y="0"/>
          <a:ext cx="8161234" cy="14170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TYPES OF ECONOMIC PROBLEM</a:t>
          </a:r>
        </a:p>
      </dsp:txBody>
      <dsp:txXfrm>
        <a:off x="1997496" y="0"/>
        <a:ext cx="8161234" cy="1417004"/>
      </dsp:txXfrm>
    </dsp:sp>
    <dsp:sp modelId="{781B206E-AF9B-4A1E-BA94-9AF27262B037}">
      <dsp:nvSpPr>
        <dsp:cNvPr id="0" name=""/>
        <dsp:cNvSpPr/>
      </dsp:nvSpPr>
      <dsp:spPr>
        <a:xfrm>
          <a:off x="1759" y="2390517"/>
          <a:ext cx="3407951" cy="35756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600" u="sng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What to produce?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600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Defence, environment, capital goods, consumer goods</a:t>
          </a:r>
        </a:p>
      </dsp:txBody>
      <dsp:txXfrm>
        <a:off x="1759" y="2390517"/>
        <a:ext cx="3407951" cy="3575639"/>
      </dsp:txXfrm>
    </dsp:sp>
    <dsp:sp modelId="{200E05A5-583F-4A92-9559-D5ADECC5FEC4}">
      <dsp:nvSpPr>
        <dsp:cNvPr id="0" name=""/>
        <dsp:cNvSpPr/>
      </dsp:nvSpPr>
      <dsp:spPr>
        <a:xfrm>
          <a:off x="4004852" y="2390517"/>
          <a:ext cx="3358327" cy="35736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600" u="sng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How to produce?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600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Which inputs to use?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600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Capital intensive, Labour intensive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3600" u="sng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04852" y="2390517"/>
        <a:ext cx="3358327" cy="3573655"/>
      </dsp:txXfrm>
    </dsp:sp>
    <dsp:sp modelId="{4980CA3C-5C56-4678-A806-39B47CFBFD64}">
      <dsp:nvSpPr>
        <dsp:cNvPr id="0" name=""/>
        <dsp:cNvSpPr/>
      </dsp:nvSpPr>
      <dsp:spPr>
        <a:xfrm>
          <a:off x="7958322" y="2390517"/>
          <a:ext cx="3884914" cy="35521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600" u="sng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For whom to produce?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600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Children, youth, old age, rich, poor, men, women</a:t>
          </a:r>
        </a:p>
      </dsp:txBody>
      <dsp:txXfrm>
        <a:off x="7958322" y="2390517"/>
        <a:ext cx="3884914" cy="355215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DE1DEA-3594-48B8-A2FB-1A34077AF930}">
      <dsp:nvSpPr>
        <dsp:cNvPr id="0" name=""/>
        <dsp:cNvSpPr/>
      </dsp:nvSpPr>
      <dsp:spPr>
        <a:xfrm>
          <a:off x="5832988" y="1844729"/>
          <a:ext cx="4568432" cy="5285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4289"/>
              </a:lnTo>
              <a:lnTo>
                <a:pt x="4568432" y="264289"/>
              </a:lnTo>
              <a:lnTo>
                <a:pt x="4568432" y="52857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ECDC58-3612-40AE-912C-BCF37D5B37F9}">
      <dsp:nvSpPr>
        <dsp:cNvPr id="0" name=""/>
        <dsp:cNvSpPr/>
      </dsp:nvSpPr>
      <dsp:spPr>
        <a:xfrm>
          <a:off x="5832988" y="1844729"/>
          <a:ext cx="1522810" cy="5285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4289"/>
              </a:lnTo>
              <a:lnTo>
                <a:pt x="1522810" y="264289"/>
              </a:lnTo>
              <a:lnTo>
                <a:pt x="1522810" y="52857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A0EA5E-6864-4A40-AB2E-DC3EBFBB6093}">
      <dsp:nvSpPr>
        <dsp:cNvPr id="0" name=""/>
        <dsp:cNvSpPr/>
      </dsp:nvSpPr>
      <dsp:spPr>
        <a:xfrm>
          <a:off x="4310177" y="1844729"/>
          <a:ext cx="1522810" cy="528578"/>
        </a:xfrm>
        <a:custGeom>
          <a:avLst/>
          <a:gdLst/>
          <a:ahLst/>
          <a:cxnLst/>
          <a:rect l="0" t="0" r="0" b="0"/>
          <a:pathLst>
            <a:path>
              <a:moveTo>
                <a:pt x="1522810" y="0"/>
              </a:moveTo>
              <a:lnTo>
                <a:pt x="1522810" y="264289"/>
              </a:lnTo>
              <a:lnTo>
                <a:pt x="0" y="264289"/>
              </a:lnTo>
              <a:lnTo>
                <a:pt x="0" y="52857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887528-74FC-49BB-9D35-F6C461456C0B}">
      <dsp:nvSpPr>
        <dsp:cNvPr id="0" name=""/>
        <dsp:cNvSpPr/>
      </dsp:nvSpPr>
      <dsp:spPr>
        <a:xfrm>
          <a:off x="1264555" y="1844729"/>
          <a:ext cx="4568432" cy="528578"/>
        </a:xfrm>
        <a:custGeom>
          <a:avLst/>
          <a:gdLst/>
          <a:ahLst/>
          <a:cxnLst/>
          <a:rect l="0" t="0" r="0" b="0"/>
          <a:pathLst>
            <a:path>
              <a:moveTo>
                <a:pt x="4568432" y="0"/>
              </a:moveTo>
              <a:lnTo>
                <a:pt x="4568432" y="264289"/>
              </a:lnTo>
              <a:lnTo>
                <a:pt x="0" y="264289"/>
              </a:lnTo>
              <a:lnTo>
                <a:pt x="0" y="52857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F39688-8B47-44B4-97E5-6204B1249A05}">
      <dsp:nvSpPr>
        <dsp:cNvPr id="0" name=""/>
        <dsp:cNvSpPr/>
      </dsp:nvSpPr>
      <dsp:spPr>
        <a:xfrm>
          <a:off x="4574466" y="586208"/>
          <a:ext cx="2517042" cy="12585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Types of resources</a:t>
          </a:r>
        </a:p>
      </dsp:txBody>
      <dsp:txXfrm>
        <a:off x="4574466" y="586208"/>
        <a:ext cx="2517042" cy="1258521"/>
      </dsp:txXfrm>
    </dsp:sp>
    <dsp:sp modelId="{A8861471-D57F-4897-A26B-F027218F5363}">
      <dsp:nvSpPr>
        <dsp:cNvPr id="0" name=""/>
        <dsp:cNvSpPr/>
      </dsp:nvSpPr>
      <dsp:spPr>
        <a:xfrm>
          <a:off x="6034" y="2373308"/>
          <a:ext cx="2517042" cy="12585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Land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Rent</a:t>
          </a:r>
        </a:p>
      </dsp:txBody>
      <dsp:txXfrm>
        <a:off x="6034" y="2373308"/>
        <a:ext cx="2517042" cy="1258521"/>
      </dsp:txXfrm>
    </dsp:sp>
    <dsp:sp modelId="{76648962-6EAD-4E9D-A503-03862D0123BB}">
      <dsp:nvSpPr>
        <dsp:cNvPr id="0" name=""/>
        <dsp:cNvSpPr/>
      </dsp:nvSpPr>
      <dsp:spPr>
        <a:xfrm>
          <a:off x="3051655" y="2373308"/>
          <a:ext cx="2517042" cy="12585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IN" sz="3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Labour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IN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Wages/salary</a:t>
          </a:r>
        </a:p>
      </dsp:txBody>
      <dsp:txXfrm>
        <a:off x="3051655" y="2373308"/>
        <a:ext cx="2517042" cy="1258521"/>
      </dsp:txXfrm>
    </dsp:sp>
    <dsp:sp modelId="{1105ED71-D750-466D-8B08-88C26EB02096}">
      <dsp:nvSpPr>
        <dsp:cNvPr id="0" name=""/>
        <dsp:cNvSpPr/>
      </dsp:nvSpPr>
      <dsp:spPr>
        <a:xfrm>
          <a:off x="6097277" y="2373308"/>
          <a:ext cx="2517042" cy="12585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Capital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Interest</a:t>
          </a:r>
        </a:p>
      </dsp:txBody>
      <dsp:txXfrm>
        <a:off x="6097277" y="2373308"/>
        <a:ext cx="2517042" cy="1258521"/>
      </dsp:txXfrm>
    </dsp:sp>
    <dsp:sp modelId="{0C1FB3B5-80FB-4CF2-93CD-2615CA501E2D}">
      <dsp:nvSpPr>
        <dsp:cNvPr id="0" name=""/>
        <dsp:cNvSpPr/>
      </dsp:nvSpPr>
      <dsp:spPr>
        <a:xfrm>
          <a:off x="9142898" y="2373308"/>
          <a:ext cx="2517042" cy="12585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Entrepreneur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Profit</a:t>
          </a:r>
        </a:p>
      </dsp:txBody>
      <dsp:txXfrm>
        <a:off x="9142898" y="2373308"/>
        <a:ext cx="2517042" cy="12585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09192F6-9F11-40D1-9D8A-1F80FF8EEDA6}" type="datetimeFigureOut">
              <a:rPr lang="en-IN" smtClean="0"/>
              <a:t>23-10-2022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BC2F5D8-63E4-4EA7-9276-D1FBBD85B1AB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5311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192F6-9F11-40D1-9D8A-1F80FF8EEDA6}" type="datetimeFigureOut">
              <a:rPr lang="en-IN" smtClean="0"/>
              <a:t>23-10-2022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F5D8-63E4-4EA7-9276-D1FBBD85B1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88468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192F6-9F11-40D1-9D8A-1F80FF8EEDA6}" type="datetimeFigureOut">
              <a:rPr lang="en-IN" smtClean="0"/>
              <a:t>23-10-2022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F5D8-63E4-4EA7-9276-D1FBBD85B1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4227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192F6-9F11-40D1-9D8A-1F80FF8EEDA6}" type="datetimeFigureOut">
              <a:rPr lang="en-IN" smtClean="0"/>
              <a:t>23-10-2022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F5D8-63E4-4EA7-9276-D1FBBD85B1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5564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192F6-9F11-40D1-9D8A-1F80FF8EEDA6}" type="datetimeFigureOut">
              <a:rPr lang="en-IN" smtClean="0"/>
              <a:t>23-10-2022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F5D8-63E4-4EA7-9276-D1FBBD85B1AB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4550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192F6-9F11-40D1-9D8A-1F80FF8EEDA6}" type="datetimeFigureOut">
              <a:rPr lang="en-IN" smtClean="0"/>
              <a:t>23-10-2022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F5D8-63E4-4EA7-9276-D1FBBD85B1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8001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192F6-9F11-40D1-9D8A-1F80FF8EEDA6}" type="datetimeFigureOut">
              <a:rPr lang="en-IN" smtClean="0"/>
              <a:t>23-10-2022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F5D8-63E4-4EA7-9276-D1FBBD85B1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6470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192F6-9F11-40D1-9D8A-1F80FF8EEDA6}" type="datetimeFigureOut">
              <a:rPr lang="en-IN" smtClean="0"/>
              <a:t>23-10-2022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F5D8-63E4-4EA7-9276-D1FBBD85B1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05874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192F6-9F11-40D1-9D8A-1F80FF8EEDA6}" type="datetimeFigureOut">
              <a:rPr lang="en-IN" smtClean="0"/>
              <a:t>23-10-2022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F5D8-63E4-4EA7-9276-D1FBBD85B1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30893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192F6-9F11-40D1-9D8A-1F80FF8EEDA6}" type="datetimeFigureOut">
              <a:rPr lang="en-IN" smtClean="0"/>
              <a:t>23-10-2022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F5D8-63E4-4EA7-9276-D1FBBD85B1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743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192F6-9F11-40D1-9D8A-1F80FF8EEDA6}" type="datetimeFigureOut">
              <a:rPr lang="en-IN" smtClean="0"/>
              <a:t>23-10-2022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F5D8-63E4-4EA7-9276-D1FBBD85B1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63748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709192F6-9F11-40D1-9D8A-1F80FF8EEDA6}" type="datetimeFigureOut">
              <a:rPr lang="en-IN" smtClean="0"/>
              <a:t>23-10-2022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9BC2F5D8-63E4-4EA7-9276-D1FBBD85B1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2873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AAA41-EC59-47AF-B4DF-C3EE629F1E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2546" y="2256503"/>
            <a:ext cx="8325350" cy="3429000"/>
          </a:xfrm>
        </p:spPr>
        <p:txBody>
          <a:bodyPr>
            <a:normAutofit/>
          </a:bodyPr>
          <a:lstStyle/>
          <a:p>
            <a:r>
              <a:rPr lang="en-IN" dirty="0">
                <a:latin typeface="Algerian" panose="04020705040A02060702" pitchFamily="82" charset="0"/>
              </a:rPr>
              <a:t>Chapter 2</a:t>
            </a:r>
            <a:br>
              <a:rPr lang="en-IN" dirty="0">
                <a:latin typeface="Algerian" panose="04020705040A02060702" pitchFamily="82" charset="0"/>
              </a:rPr>
            </a:br>
            <a:r>
              <a:rPr lang="en-IN" dirty="0">
                <a:latin typeface="Algerian" panose="04020705040A02060702" pitchFamily="82" charset="0"/>
              </a:rPr>
              <a:t>THE ECONOMIC PROBLEM</a:t>
            </a:r>
          </a:p>
        </p:txBody>
      </p:sp>
    </p:spTree>
    <p:extLst>
      <p:ext uri="{BB962C8B-B14F-4D97-AF65-F5344CB8AC3E}">
        <p14:creationId xmlns:p14="http://schemas.microsoft.com/office/powerpoint/2010/main" val="2574046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321"/>
    </mc:Choice>
    <mc:Fallback xmlns="">
      <p:transition spd="slow" advTm="1532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0349A-3439-46E3-A535-55C2C5429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2EF86-4532-495B-97ED-5EBC41594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57400"/>
            <a:ext cx="9872871" cy="907026"/>
          </a:xfrm>
        </p:spPr>
        <p:txBody>
          <a:bodyPr>
            <a:normAutofit fontScale="92500" lnSpcReduction="10000"/>
          </a:bodyPr>
          <a:lstStyle/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Manufactured stock used in production of goods and service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E.g. Tools, machinery, factories, offices</a:t>
            </a: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BE78543-3682-4115-BC17-97EE83BFF3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5634152"/>
              </p:ext>
            </p:extLst>
          </p:nvPr>
        </p:nvGraphicFramePr>
        <p:xfrm>
          <a:off x="1265085" y="3055866"/>
          <a:ext cx="81280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163687714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477592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sz="2400" dirty="0"/>
                        <a:t>Working/Circulating Capital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Fixed Capital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9018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400" dirty="0"/>
                        <a:t>Stock which circulates/moves through production process until they are finally sold to consumer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Used to transform working capital in to finished products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078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400" dirty="0"/>
                        <a:t>Raw material, semi manufactured goods, finished goods waiting to be sold.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Tools, machinery, factories, offices, plants.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440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66109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64C6B-901F-4113-8F66-29942F6AA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Enterprise/ Entrepreneurship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04B743-A75C-4C58-AE42-63F094A8B5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Individuals who:</a:t>
            </a:r>
          </a:p>
          <a:p>
            <a:pPr lvl="1"/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Organise production – land, labour, capital</a:t>
            </a:r>
          </a:p>
          <a:p>
            <a:pPr lvl="1"/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Take risks – with their own money and financial capital of other</a:t>
            </a:r>
          </a:p>
          <a:p>
            <a:pPr lvl="1"/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E.g.</a:t>
            </a:r>
          </a:p>
          <a:p>
            <a:pPr lvl="2"/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 of small/medium size business</a:t>
            </a:r>
          </a:p>
          <a:p>
            <a:pPr lvl="2"/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Managers, if they organise resources and take risks on behalf of the company</a:t>
            </a:r>
          </a:p>
          <a:p>
            <a:pPr lvl="2"/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602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A984D-BF6D-4301-81AC-143FADDE8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27" y="288388"/>
            <a:ext cx="10018713" cy="759656"/>
          </a:xfrm>
        </p:spPr>
        <p:txBody>
          <a:bodyPr>
            <a:normAutofit/>
          </a:bodyPr>
          <a:lstStyle/>
          <a:p>
            <a:r>
              <a:rPr lang="en-IN" b="1" dirty="0">
                <a:latin typeface="Arial Black" panose="020B0A04020102020204" pitchFamily="34" charset="0"/>
              </a:rPr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9E156-9DFC-4BF8-851D-4D4FAD29AA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914401"/>
            <a:ext cx="10018713" cy="5655211"/>
          </a:xfrm>
        </p:spPr>
        <p:txBody>
          <a:bodyPr>
            <a:normAutofit/>
          </a:bodyPr>
          <a:lstStyle/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FDF99E-E32A-497B-A53F-AC244B663BBE}"/>
              </a:ext>
            </a:extLst>
          </p:cNvPr>
          <p:cNvSpPr txBox="1"/>
          <p:nvPr/>
        </p:nvSpPr>
        <p:spPr>
          <a:xfrm>
            <a:off x="530942" y="1048044"/>
            <a:ext cx="11238631" cy="66640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3200" dirty="0"/>
              <a:t>Scarce resources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3200" dirty="0"/>
              <a:t>Human wants are infinite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3200" dirty="0"/>
              <a:t>Basic economic problem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3200" dirty="0"/>
              <a:t>Resource allocation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3200" dirty="0"/>
              <a:t>Choice and opportunity cost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3200" dirty="0"/>
              <a:t>What, how and for whom to produce?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3200" dirty="0"/>
              <a:t>Factors of production and their rewards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IN" sz="3200" dirty="0"/>
          </a:p>
          <a:p>
            <a:pPr>
              <a:lnSpc>
                <a:spcPct val="150000"/>
              </a:lnSpc>
            </a:pP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3680948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910"/>
    </mc:Choice>
    <mc:Fallback xmlns="">
      <p:transition spd="slow" advTm="2691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579C4-1EAC-45F4-8FB5-45474CBDE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324" y="366133"/>
            <a:ext cx="11447134" cy="564894"/>
          </a:xfrm>
        </p:spPr>
        <p:txBody>
          <a:bodyPr>
            <a:noAutofit/>
          </a:bodyPr>
          <a:lstStyle/>
          <a:p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SCARCITY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A1CDCD-849F-4ADE-ADC0-F6526C052225}"/>
              </a:ext>
            </a:extLst>
          </p:cNvPr>
          <p:cNvSpPr txBox="1"/>
          <p:nvPr/>
        </p:nvSpPr>
        <p:spPr>
          <a:xfrm>
            <a:off x="366324" y="1072799"/>
            <a:ext cx="11447133" cy="5011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Scarce resources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World’s resources are finite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E.g. Land, water, oil, food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Scarcity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Economic agents can only obtain a limited amount of resources at any moment of time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Economic goods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Scarce resources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Free goods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Resources that are not scarce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E.g. Air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Needs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limited and must be satisfied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Wants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unlimited and difficult to satisfy</a:t>
            </a:r>
          </a:p>
        </p:txBody>
      </p:sp>
    </p:spTree>
    <p:extLst>
      <p:ext uri="{BB962C8B-B14F-4D97-AF65-F5344CB8AC3E}">
        <p14:creationId xmlns:p14="http://schemas.microsoft.com/office/powerpoint/2010/main" val="2613210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4476"/>
    </mc:Choice>
    <mc:Fallback xmlns="">
      <p:transition spd="slow" advTm="354476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80B10-D902-4FF3-9C00-0CC4865BF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831" y="403123"/>
            <a:ext cx="11363633" cy="570271"/>
          </a:xfrm>
        </p:spPr>
        <p:txBody>
          <a:bodyPr>
            <a:normAutofit fontScale="90000"/>
          </a:bodyPr>
          <a:lstStyle/>
          <a:p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BASIC ECONOMIC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A7827D-C00C-43D0-8E7A-8ADCE47C9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027" y="998806"/>
            <a:ext cx="11228437" cy="545607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IN" sz="2400" b="1" dirty="0">
                <a:solidFill>
                  <a:schemeClr val="tx1"/>
                </a:solidFill>
                <a:latin typeface="Baskerville Old Face" panose="02020602080505020303" pitchFamily="18" charset="0"/>
              </a:rPr>
              <a:t>Basic economic problem</a:t>
            </a:r>
          </a:p>
          <a:p>
            <a:pPr lvl="1">
              <a:lnSpc>
                <a:spcPct val="150000"/>
              </a:lnSpc>
            </a:pPr>
            <a:r>
              <a:rPr lang="en-IN" sz="2400" dirty="0">
                <a:solidFill>
                  <a:schemeClr val="tx1"/>
                </a:solidFill>
                <a:latin typeface="Baskerville Old Face" panose="02020602080505020303" pitchFamily="18" charset="0"/>
              </a:rPr>
              <a:t>Scarce resources but wants infinite.</a:t>
            </a:r>
          </a:p>
          <a:p>
            <a:pPr lvl="1">
              <a:lnSpc>
                <a:spcPct val="150000"/>
              </a:lnSpc>
            </a:pPr>
            <a:r>
              <a:rPr lang="en-IN" sz="2400" dirty="0">
                <a:solidFill>
                  <a:schemeClr val="tx1"/>
                </a:solidFill>
                <a:latin typeface="Baskerville Old Face" panose="02020602080505020303" pitchFamily="18" charset="0"/>
              </a:rPr>
              <a:t>Individual, firms and government make a choice</a:t>
            </a:r>
          </a:p>
          <a:p>
            <a:pPr lvl="1">
              <a:lnSpc>
                <a:spcPct val="150000"/>
              </a:lnSpc>
            </a:pPr>
            <a:r>
              <a:rPr lang="en-IN" sz="2400" dirty="0">
                <a:solidFill>
                  <a:schemeClr val="tx1"/>
                </a:solidFill>
                <a:latin typeface="Baskerville Old Face" panose="02020602080505020303" pitchFamily="18" charset="0"/>
              </a:rPr>
              <a:t>Allocate resource to alternative uses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solidFill>
                  <a:schemeClr val="tx1"/>
                </a:solidFill>
                <a:latin typeface="Baskerville Old Face" panose="02020602080505020303" pitchFamily="18" charset="0"/>
              </a:rPr>
              <a:t>Economics is the </a:t>
            </a:r>
            <a:r>
              <a:rPr lang="en-IN" sz="2400" b="1" dirty="0">
                <a:solidFill>
                  <a:schemeClr val="tx1"/>
                </a:solidFill>
                <a:latin typeface="Baskerville Old Face" panose="02020602080505020303" pitchFamily="18" charset="0"/>
              </a:rPr>
              <a:t>study of allocation of resources</a:t>
            </a:r>
            <a:r>
              <a:rPr lang="en-IN" sz="2400" dirty="0">
                <a:solidFill>
                  <a:schemeClr val="tx1"/>
                </a:solidFill>
                <a:latin typeface="Baskerville Old Face" panose="02020602080505020303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IN" sz="2400" b="1" dirty="0">
                <a:solidFill>
                  <a:schemeClr val="tx1"/>
                </a:solidFill>
                <a:latin typeface="Baskerville Old Face" panose="02020602080505020303" pitchFamily="18" charset="0"/>
              </a:rPr>
              <a:t>Opportunity Cost: </a:t>
            </a:r>
            <a:r>
              <a:rPr lang="en-IN" sz="2400" dirty="0">
                <a:solidFill>
                  <a:schemeClr val="tx1"/>
                </a:solidFill>
                <a:latin typeface="Baskerville Old Face" panose="02020602080505020303" pitchFamily="18" charset="0"/>
              </a:rPr>
              <a:t>The benefit lost from the next best alternative.</a:t>
            </a:r>
          </a:p>
          <a:p>
            <a:pPr>
              <a:lnSpc>
                <a:spcPct val="150000"/>
              </a:lnSpc>
            </a:pPr>
            <a:r>
              <a:rPr lang="en-IN" sz="2400" b="1" dirty="0">
                <a:solidFill>
                  <a:schemeClr val="tx1"/>
                </a:solidFill>
                <a:latin typeface="Baskerville Old Face" panose="02020602080505020303" pitchFamily="18" charset="0"/>
              </a:rPr>
              <a:t>Free goods </a:t>
            </a:r>
            <a:r>
              <a:rPr lang="en-IN" sz="2400" dirty="0">
                <a:solidFill>
                  <a:schemeClr val="tx1"/>
                </a:solidFill>
                <a:latin typeface="Baskerville Old Face" panose="02020602080505020303" pitchFamily="18" charset="0"/>
              </a:rPr>
              <a:t>– No opportunity cost</a:t>
            </a:r>
          </a:p>
          <a:p>
            <a:pPr lvl="1">
              <a:lnSpc>
                <a:spcPct val="150000"/>
              </a:lnSpc>
            </a:pPr>
            <a:r>
              <a:rPr lang="en-IN" sz="2400" dirty="0">
                <a:solidFill>
                  <a:schemeClr val="tx1"/>
                </a:solidFill>
                <a:latin typeface="Baskerville Old Face" panose="02020602080505020303" pitchFamily="18" charset="0"/>
              </a:rPr>
              <a:t>Nothing sacrificed when using free good</a:t>
            </a:r>
          </a:p>
        </p:txBody>
      </p:sp>
    </p:spTree>
    <p:extLst>
      <p:ext uri="{BB962C8B-B14F-4D97-AF65-F5344CB8AC3E}">
        <p14:creationId xmlns:p14="http://schemas.microsoft.com/office/powerpoint/2010/main" val="194018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1595"/>
    </mc:Choice>
    <mc:Fallback xmlns="">
      <p:transition spd="slow" advTm="201595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E36D6-9ED4-402D-8CB9-C04955DE7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550" y="344660"/>
            <a:ext cx="10018713" cy="534572"/>
          </a:xfrm>
        </p:spPr>
        <p:txBody>
          <a:bodyPr>
            <a:normAutofit fontScale="90000"/>
          </a:bodyPr>
          <a:lstStyle/>
          <a:p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an Economy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7FBFDD-FFAC-4EE8-A8BC-D1C569CE8D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549" y="975807"/>
            <a:ext cx="10018713" cy="408127"/>
          </a:xfrm>
        </p:spPr>
        <p:txBody>
          <a:bodyPr>
            <a:normAutofit fontScale="85000" lnSpcReduction="10000"/>
          </a:bodyPr>
          <a:lstStyle/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Economy is a system that attempts to solve this basic economic problem.</a:t>
            </a:r>
          </a:p>
          <a:p>
            <a:pPr marL="0" indent="0">
              <a:buNone/>
            </a:pP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80B84082-1B11-405E-815A-FB671C0A2E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46086594"/>
              </p:ext>
            </p:extLst>
          </p:nvPr>
        </p:nvGraphicFramePr>
        <p:xfrm>
          <a:off x="391549" y="1604569"/>
          <a:ext cx="3660877" cy="4044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C477FB5B-C903-4586-B2D5-F114C0DFB1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54438546"/>
              </p:ext>
            </p:extLst>
          </p:nvPr>
        </p:nvGraphicFramePr>
        <p:xfrm>
          <a:off x="4527857" y="1233447"/>
          <a:ext cx="7272594" cy="46487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F8BCD48-ED63-4947-A74E-B724F40E99DE}"/>
              </a:ext>
            </a:extLst>
          </p:cNvPr>
          <p:cNvSpPr txBox="1"/>
          <p:nvPr/>
        </p:nvSpPr>
        <p:spPr>
          <a:xfrm>
            <a:off x="4527857" y="5648632"/>
            <a:ext cx="72725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Economies but same economic problem</a:t>
            </a:r>
          </a:p>
        </p:txBody>
      </p:sp>
    </p:spTree>
    <p:extLst>
      <p:ext uri="{BB962C8B-B14F-4D97-AF65-F5344CB8AC3E}">
        <p14:creationId xmlns:p14="http://schemas.microsoft.com/office/powerpoint/2010/main" val="2200029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5267"/>
    </mc:Choice>
    <mc:Fallback xmlns="">
      <p:transition spd="slow" advTm="205267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B4445B1-EBEC-48D8-9F3C-7562F39F79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8857983"/>
              </p:ext>
            </p:extLst>
          </p:nvPr>
        </p:nvGraphicFramePr>
        <p:xfrm>
          <a:off x="173501" y="256735"/>
          <a:ext cx="11844997" cy="63445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50248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1343"/>
    </mc:Choice>
    <mc:Fallback xmlns="">
      <p:transition spd="slow" advTm="241343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7AF6B-8C38-44C1-AE75-0287F9D17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012" y="245480"/>
            <a:ext cx="10515600" cy="642033"/>
          </a:xfrm>
        </p:spPr>
        <p:txBody>
          <a:bodyPr>
            <a:normAutofit fontScale="90000"/>
          </a:bodyPr>
          <a:lstStyle/>
          <a:p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ECONOMIC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DD74A-31EA-47CE-B5E4-22BF9A004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787" y="887514"/>
            <a:ext cx="10515600" cy="435556"/>
          </a:xfrm>
        </p:spPr>
        <p:txBody>
          <a:bodyPr>
            <a:normAutofit lnSpcReduction="10000"/>
          </a:bodyPr>
          <a:lstStyle/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Resources available for use in production process.</a:t>
            </a: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DC4C500-A8E0-4700-9C96-9B2CE5E2D09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37531997"/>
              </p:ext>
            </p:extLst>
          </p:nvPr>
        </p:nvGraphicFramePr>
        <p:xfrm>
          <a:off x="263012" y="1622323"/>
          <a:ext cx="11665976" cy="4218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2741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8996"/>
    </mc:Choice>
    <mc:Fallback xmlns="">
      <p:transition spd="slow" advTm="188996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8BBA0-04D4-4965-9D76-E879D9B45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Land</a:t>
            </a:r>
            <a:endParaRPr lang="en-IN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6D7A0C-DB18-4E9B-8C58-C2489AD829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57400"/>
            <a:ext cx="9875520" cy="1371600"/>
          </a:xfrm>
        </p:spPr>
        <p:txBody>
          <a:bodyPr>
            <a:noAutofit/>
          </a:bodyPr>
          <a:lstStyle/>
          <a:p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natural resource </a:t>
            </a:r>
          </a:p>
          <a:p>
            <a:pPr lvl="1"/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Below earth, on the ground, in the atmosphere, in the sea</a:t>
            </a:r>
          </a:p>
          <a:p>
            <a:pPr lvl="1"/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E.g. Gold, Rainwater, Forest</a:t>
            </a:r>
          </a:p>
          <a:p>
            <a:endParaRPr lang="en-I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D8C85A4-C8E2-41EE-8F14-80A041D229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350766"/>
              </p:ext>
            </p:extLst>
          </p:nvPr>
        </p:nvGraphicFramePr>
        <p:xfrm>
          <a:off x="1143000" y="3893574"/>
          <a:ext cx="81280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330575866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1902408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sz="2400" dirty="0"/>
                        <a:t>Renewable Resource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Non-Renewable Resource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76610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400" dirty="0"/>
                        <a:t>Used and replaced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Used once never replaced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5440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400" dirty="0"/>
                        <a:t>E.g. Forest, water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E.g. Coal, oil, gold, copper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18528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7716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85165-0C8C-4591-ADDF-4329157AE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24348"/>
            <a:ext cx="9875520" cy="1356360"/>
          </a:xfrm>
        </p:spPr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Labour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1276A-D696-4C43-90BD-0104D33A6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Workforce of an economy</a:t>
            </a:r>
          </a:p>
          <a:p>
            <a:pPr>
              <a:lnSpc>
                <a:spcPct val="150000"/>
              </a:lnSpc>
            </a:pP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E.g. Houseperson, doctor, teacher, politicians</a:t>
            </a:r>
          </a:p>
          <a:p>
            <a:pPr>
              <a:lnSpc>
                <a:spcPct val="150000"/>
              </a:lnSpc>
            </a:pP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worker is unique 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intelligence, physical ability, emotional ability</a:t>
            </a:r>
          </a:p>
          <a:p>
            <a:pPr>
              <a:lnSpc>
                <a:spcPct val="150000"/>
              </a:lnSpc>
            </a:pP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Human capital- 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 of worker</a:t>
            </a:r>
          </a:p>
          <a:p>
            <a:pPr lvl="1">
              <a:lnSpc>
                <a:spcPct val="150000"/>
              </a:lnSpc>
            </a:pP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Education and training 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increase value of human capital</a:t>
            </a:r>
          </a:p>
          <a:p>
            <a:pPr lvl="2">
              <a:lnSpc>
                <a:spcPct val="150000"/>
              </a:lnSpc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Worker more productive</a:t>
            </a:r>
          </a:p>
        </p:txBody>
      </p:sp>
    </p:spTree>
    <p:extLst>
      <p:ext uri="{BB962C8B-B14F-4D97-AF65-F5344CB8AC3E}">
        <p14:creationId xmlns:p14="http://schemas.microsoft.com/office/powerpoint/2010/main" val="3666088678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1983</TotalTime>
  <Words>522</Words>
  <Application>Microsoft Office PowerPoint</Application>
  <PresentationFormat>Widescreen</PresentationFormat>
  <Paragraphs>99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Algerian</vt:lpstr>
      <vt:lpstr>Arial</vt:lpstr>
      <vt:lpstr>Arial Black</vt:lpstr>
      <vt:lpstr>Baskerville Old Face</vt:lpstr>
      <vt:lpstr>Corbel</vt:lpstr>
      <vt:lpstr>Times New Roman</vt:lpstr>
      <vt:lpstr>Basis</vt:lpstr>
      <vt:lpstr>Chapter 2 THE ECONOMIC PROBLEM</vt:lpstr>
      <vt:lpstr>LEARNING OBJECTIVES</vt:lpstr>
      <vt:lpstr>SCARCITY</vt:lpstr>
      <vt:lpstr>THE BASIC ECONOMIC PROBLEM</vt:lpstr>
      <vt:lpstr>What is an Economy?</vt:lpstr>
      <vt:lpstr>PowerPoint Presentation</vt:lpstr>
      <vt:lpstr>ECONOMIC RESOURCES</vt:lpstr>
      <vt:lpstr>Land</vt:lpstr>
      <vt:lpstr>Labour</vt:lpstr>
      <vt:lpstr>Capital</vt:lpstr>
      <vt:lpstr>Enterprise/ Entrepreneurship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ECONOMIC PROBLEM</dc:title>
  <dc:creator>shabi zaidi</dc:creator>
  <cp:lastModifiedBy>shabi zaidi</cp:lastModifiedBy>
  <cp:revision>36</cp:revision>
  <dcterms:created xsi:type="dcterms:W3CDTF">2020-04-30T07:17:22Z</dcterms:created>
  <dcterms:modified xsi:type="dcterms:W3CDTF">2022-10-23T06:30:23Z</dcterms:modified>
</cp:coreProperties>
</file>