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4"/>
  </p:notesMasterIdLst>
  <p:sldIdLst>
    <p:sldId id="256" r:id="rId2"/>
    <p:sldId id="282" r:id="rId3"/>
    <p:sldId id="257" r:id="rId4"/>
    <p:sldId id="278" r:id="rId5"/>
    <p:sldId id="277" r:id="rId6"/>
    <p:sldId id="258" r:id="rId7"/>
    <p:sldId id="259" r:id="rId8"/>
    <p:sldId id="260" r:id="rId9"/>
    <p:sldId id="261" r:id="rId10"/>
    <p:sldId id="262" r:id="rId11"/>
    <p:sldId id="264" r:id="rId12"/>
    <p:sldId id="265" r:id="rId13"/>
    <p:sldId id="263" r:id="rId14"/>
    <p:sldId id="266" r:id="rId15"/>
    <p:sldId id="267" r:id="rId16"/>
    <p:sldId id="280" r:id="rId17"/>
    <p:sldId id="281" r:id="rId18"/>
    <p:sldId id="268" r:id="rId19"/>
    <p:sldId id="283" r:id="rId20"/>
    <p:sldId id="272" r:id="rId21"/>
    <p:sldId id="274" r:id="rId22"/>
    <p:sldId id="275"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83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B45D76-7DE4-4AEB-9741-5CF20034F36E}" type="doc">
      <dgm:prSet loTypeId="urn:microsoft.com/office/officeart/2005/8/layout/process5" loCatId="process" qsTypeId="urn:microsoft.com/office/officeart/2005/8/quickstyle/3d1" qsCatId="3D" csTypeId="urn:microsoft.com/office/officeart/2005/8/colors/accent1_2" csCatId="accent1" phldr="1"/>
      <dgm:spPr/>
      <dgm:t>
        <a:bodyPr/>
        <a:lstStyle/>
        <a:p>
          <a:endParaRPr lang="en-IN"/>
        </a:p>
      </dgm:t>
    </dgm:pt>
    <dgm:pt modelId="{24699EE1-B433-4519-BF06-89CFE6A2E4E4}">
      <dgm:prSet phldrT="[Text]"/>
      <dgm:spPr/>
      <dgm:t>
        <a:bodyPr/>
        <a:lstStyle/>
        <a:p>
          <a:r>
            <a:rPr lang="en-IN" dirty="0"/>
            <a:t>Worker 1</a:t>
          </a:r>
        </a:p>
        <a:p>
          <a:r>
            <a:rPr lang="en-IN" dirty="0"/>
            <a:t>Draws out wire</a:t>
          </a:r>
        </a:p>
      </dgm:t>
    </dgm:pt>
    <dgm:pt modelId="{411CF27D-6BC5-45D8-9E17-360BCDBD4372}" type="parTrans" cxnId="{BA05C828-E694-40B7-8089-28FFBC2FEB8B}">
      <dgm:prSet/>
      <dgm:spPr/>
      <dgm:t>
        <a:bodyPr/>
        <a:lstStyle/>
        <a:p>
          <a:endParaRPr lang="en-IN"/>
        </a:p>
      </dgm:t>
    </dgm:pt>
    <dgm:pt modelId="{C3BFD6D3-665D-4D57-8A4E-6E76339DA15E}" type="sibTrans" cxnId="{BA05C828-E694-40B7-8089-28FFBC2FEB8B}">
      <dgm:prSet/>
      <dgm:spPr/>
      <dgm:t>
        <a:bodyPr/>
        <a:lstStyle/>
        <a:p>
          <a:endParaRPr lang="en-IN"/>
        </a:p>
      </dgm:t>
    </dgm:pt>
    <dgm:pt modelId="{236284EC-B6F3-4FE7-A65A-2A3A739BFAC4}">
      <dgm:prSet phldrT="[Text]"/>
      <dgm:spPr/>
      <dgm:t>
        <a:bodyPr/>
        <a:lstStyle/>
        <a:p>
          <a:r>
            <a:rPr lang="en-IN" dirty="0"/>
            <a:t>Worker 2</a:t>
          </a:r>
        </a:p>
        <a:p>
          <a:r>
            <a:rPr lang="en-IN" dirty="0"/>
            <a:t>Straightens wire</a:t>
          </a:r>
        </a:p>
      </dgm:t>
    </dgm:pt>
    <dgm:pt modelId="{482F7ABB-892D-49AE-A2CB-46D91B78B1CE}" type="parTrans" cxnId="{E59577F1-6FDD-4365-9762-046515C1EDFD}">
      <dgm:prSet/>
      <dgm:spPr/>
      <dgm:t>
        <a:bodyPr/>
        <a:lstStyle/>
        <a:p>
          <a:endParaRPr lang="en-IN"/>
        </a:p>
      </dgm:t>
    </dgm:pt>
    <dgm:pt modelId="{252E29D6-BE80-4E7D-812D-AD8258A9AE31}" type="sibTrans" cxnId="{E59577F1-6FDD-4365-9762-046515C1EDFD}">
      <dgm:prSet/>
      <dgm:spPr/>
      <dgm:t>
        <a:bodyPr/>
        <a:lstStyle/>
        <a:p>
          <a:endParaRPr lang="en-IN"/>
        </a:p>
      </dgm:t>
    </dgm:pt>
    <dgm:pt modelId="{EB737D02-7D6F-40C3-A794-B3A2A7E9C4D6}">
      <dgm:prSet phldrT="[Text]"/>
      <dgm:spPr/>
      <dgm:t>
        <a:bodyPr/>
        <a:lstStyle/>
        <a:p>
          <a:r>
            <a:rPr lang="en-IN" dirty="0"/>
            <a:t>Worker 7</a:t>
          </a:r>
        </a:p>
        <a:p>
          <a:r>
            <a:rPr lang="en-IN" dirty="0"/>
            <a:t>Puts head</a:t>
          </a:r>
        </a:p>
      </dgm:t>
    </dgm:pt>
    <dgm:pt modelId="{74DE0071-61C7-4C36-92E0-33751B110B0F}" type="parTrans" cxnId="{37D25BDE-2B9F-44A1-BBE5-C0E6E9DB07B0}">
      <dgm:prSet/>
      <dgm:spPr/>
      <dgm:t>
        <a:bodyPr/>
        <a:lstStyle/>
        <a:p>
          <a:endParaRPr lang="en-IN"/>
        </a:p>
      </dgm:t>
    </dgm:pt>
    <dgm:pt modelId="{C52CE726-8362-4187-A9C0-F42B8DD9FC89}" type="sibTrans" cxnId="{37D25BDE-2B9F-44A1-BBE5-C0E6E9DB07B0}">
      <dgm:prSet/>
      <dgm:spPr/>
      <dgm:t>
        <a:bodyPr/>
        <a:lstStyle/>
        <a:p>
          <a:endParaRPr lang="en-IN"/>
        </a:p>
      </dgm:t>
    </dgm:pt>
    <dgm:pt modelId="{353FEBFB-3D3F-4F6A-B5EB-FBE023CBBA9F}">
      <dgm:prSet phldrT="[Text]"/>
      <dgm:spPr/>
      <dgm:t>
        <a:bodyPr/>
        <a:lstStyle/>
        <a:p>
          <a:r>
            <a:rPr lang="en-IN" dirty="0"/>
            <a:t>Worker 8</a:t>
          </a:r>
        </a:p>
        <a:p>
          <a:r>
            <a:rPr lang="en-IN" dirty="0"/>
            <a:t>Paints </a:t>
          </a:r>
        </a:p>
      </dgm:t>
    </dgm:pt>
    <dgm:pt modelId="{E570E47C-D963-484A-BED1-F7C61C9A678D}" type="parTrans" cxnId="{4FA26021-E2E1-4641-B5DD-EEB249E157D0}">
      <dgm:prSet/>
      <dgm:spPr/>
      <dgm:t>
        <a:bodyPr/>
        <a:lstStyle/>
        <a:p>
          <a:endParaRPr lang="en-IN"/>
        </a:p>
      </dgm:t>
    </dgm:pt>
    <dgm:pt modelId="{9473F81A-E1AA-41F3-9D3A-7F2044DDFE0F}" type="sibTrans" cxnId="{4FA26021-E2E1-4641-B5DD-EEB249E157D0}">
      <dgm:prSet/>
      <dgm:spPr/>
      <dgm:t>
        <a:bodyPr/>
        <a:lstStyle/>
        <a:p>
          <a:endParaRPr lang="en-IN"/>
        </a:p>
      </dgm:t>
    </dgm:pt>
    <dgm:pt modelId="{12833ECA-5388-4C27-B2ED-3FB95A123C27}">
      <dgm:prSet phldrT="[Text]"/>
      <dgm:spPr/>
      <dgm:t>
        <a:bodyPr/>
        <a:lstStyle/>
        <a:p>
          <a:r>
            <a:rPr lang="en-IN" dirty="0"/>
            <a:t>Worker 9 </a:t>
          </a:r>
        </a:p>
        <a:p>
          <a:r>
            <a:rPr lang="en-IN" dirty="0"/>
            <a:t>Puts in the box</a:t>
          </a:r>
        </a:p>
      </dgm:t>
    </dgm:pt>
    <dgm:pt modelId="{BA9D1B75-9D82-4BF5-970A-AF10673511ED}" type="parTrans" cxnId="{777C46B3-B9D3-4722-9835-940027D3499E}">
      <dgm:prSet/>
      <dgm:spPr/>
      <dgm:t>
        <a:bodyPr/>
        <a:lstStyle/>
        <a:p>
          <a:endParaRPr lang="en-IN"/>
        </a:p>
      </dgm:t>
    </dgm:pt>
    <dgm:pt modelId="{6BDCED2A-9F6B-421A-90FE-7B5AB1055BB7}" type="sibTrans" cxnId="{777C46B3-B9D3-4722-9835-940027D3499E}">
      <dgm:prSet/>
      <dgm:spPr/>
      <dgm:t>
        <a:bodyPr/>
        <a:lstStyle/>
        <a:p>
          <a:endParaRPr lang="en-IN"/>
        </a:p>
      </dgm:t>
    </dgm:pt>
    <dgm:pt modelId="{EFF4D6E1-3D05-467D-9C46-930D0E4961AC}">
      <dgm:prSet/>
      <dgm:spPr/>
      <dgm:t>
        <a:bodyPr/>
        <a:lstStyle/>
        <a:p>
          <a:r>
            <a:rPr lang="en-IN" dirty="0"/>
            <a:t>Worker 3</a:t>
          </a:r>
        </a:p>
        <a:p>
          <a:r>
            <a:rPr lang="en-IN" dirty="0"/>
            <a:t>Cuts the wire</a:t>
          </a:r>
        </a:p>
      </dgm:t>
    </dgm:pt>
    <dgm:pt modelId="{CBEF8E6C-4CFF-45CC-AC91-4C566CA3A75E}" type="parTrans" cxnId="{891C9AB4-27E4-433E-AFB0-4FE2A6E0482D}">
      <dgm:prSet/>
      <dgm:spPr/>
      <dgm:t>
        <a:bodyPr/>
        <a:lstStyle/>
        <a:p>
          <a:endParaRPr lang="en-IN"/>
        </a:p>
      </dgm:t>
    </dgm:pt>
    <dgm:pt modelId="{6E7EE2DE-B818-471C-B6F6-C7DE142DCC57}" type="sibTrans" cxnId="{891C9AB4-27E4-433E-AFB0-4FE2A6E0482D}">
      <dgm:prSet/>
      <dgm:spPr/>
      <dgm:t>
        <a:bodyPr/>
        <a:lstStyle/>
        <a:p>
          <a:endParaRPr lang="en-IN"/>
        </a:p>
      </dgm:t>
    </dgm:pt>
    <dgm:pt modelId="{98102A5C-406A-45A9-9A01-F1FFBACA8720}">
      <dgm:prSet/>
      <dgm:spPr/>
      <dgm:t>
        <a:bodyPr/>
        <a:lstStyle/>
        <a:p>
          <a:r>
            <a:rPr lang="en-IN" dirty="0"/>
            <a:t>Worker 4 </a:t>
          </a:r>
        </a:p>
        <a:p>
          <a:r>
            <a:rPr lang="en-IN" dirty="0"/>
            <a:t>Points the tip </a:t>
          </a:r>
        </a:p>
      </dgm:t>
    </dgm:pt>
    <dgm:pt modelId="{94C3728E-2E5A-4DDC-B064-979B56A03FF0}" type="parTrans" cxnId="{34A87682-6462-4D8B-AABA-20C5FA292BE8}">
      <dgm:prSet/>
      <dgm:spPr/>
      <dgm:t>
        <a:bodyPr/>
        <a:lstStyle/>
        <a:p>
          <a:endParaRPr lang="en-IN"/>
        </a:p>
      </dgm:t>
    </dgm:pt>
    <dgm:pt modelId="{261CBE68-4DCB-4357-A56C-97B426049293}" type="sibTrans" cxnId="{34A87682-6462-4D8B-AABA-20C5FA292BE8}">
      <dgm:prSet/>
      <dgm:spPr/>
      <dgm:t>
        <a:bodyPr/>
        <a:lstStyle/>
        <a:p>
          <a:endParaRPr lang="en-IN"/>
        </a:p>
      </dgm:t>
    </dgm:pt>
    <dgm:pt modelId="{8683EFAB-5548-40D0-90A1-D7AE6CAEE624}">
      <dgm:prSet/>
      <dgm:spPr/>
      <dgm:t>
        <a:bodyPr/>
        <a:lstStyle/>
        <a:p>
          <a:r>
            <a:rPr lang="en-IN" dirty="0"/>
            <a:t>Worker 6</a:t>
          </a:r>
        </a:p>
        <a:p>
          <a:r>
            <a:rPr lang="en-IN" dirty="0"/>
            <a:t>Makes head</a:t>
          </a:r>
        </a:p>
      </dgm:t>
    </dgm:pt>
    <dgm:pt modelId="{109D4D2D-45EB-4161-9EE9-AFCA6573A122}" type="parTrans" cxnId="{54357E4C-EC2E-4CBD-8773-9D9C33D62EBE}">
      <dgm:prSet/>
      <dgm:spPr/>
      <dgm:t>
        <a:bodyPr/>
        <a:lstStyle/>
        <a:p>
          <a:endParaRPr lang="en-IN"/>
        </a:p>
      </dgm:t>
    </dgm:pt>
    <dgm:pt modelId="{991D46E5-6809-4FA7-A27D-7E433F387259}" type="sibTrans" cxnId="{54357E4C-EC2E-4CBD-8773-9D9C33D62EBE}">
      <dgm:prSet/>
      <dgm:spPr/>
      <dgm:t>
        <a:bodyPr/>
        <a:lstStyle/>
        <a:p>
          <a:endParaRPr lang="en-IN"/>
        </a:p>
      </dgm:t>
    </dgm:pt>
    <dgm:pt modelId="{AC1FD790-41AB-4999-8BF0-C81B1B28987D}">
      <dgm:prSet/>
      <dgm:spPr/>
      <dgm:t>
        <a:bodyPr/>
        <a:lstStyle/>
        <a:p>
          <a:r>
            <a:rPr lang="en-IN" dirty="0"/>
            <a:t>Worker 5 Grinds </a:t>
          </a:r>
        </a:p>
      </dgm:t>
    </dgm:pt>
    <dgm:pt modelId="{587100FA-866C-4F9B-8941-6D864D22661F}" type="parTrans" cxnId="{9A7C7932-46E1-4E79-BFAE-174FCD814850}">
      <dgm:prSet/>
      <dgm:spPr/>
      <dgm:t>
        <a:bodyPr/>
        <a:lstStyle/>
        <a:p>
          <a:endParaRPr lang="en-IN"/>
        </a:p>
      </dgm:t>
    </dgm:pt>
    <dgm:pt modelId="{F9BFF822-39D1-4588-BE8C-804D2049D28F}" type="sibTrans" cxnId="{9A7C7932-46E1-4E79-BFAE-174FCD814850}">
      <dgm:prSet/>
      <dgm:spPr/>
      <dgm:t>
        <a:bodyPr/>
        <a:lstStyle/>
        <a:p>
          <a:endParaRPr lang="en-IN"/>
        </a:p>
      </dgm:t>
    </dgm:pt>
    <dgm:pt modelId="{9B630321-26A8-42B7-BC10-285717E5212C}" type="pres">
      <dgm:prSet presAssocID="{1DB45D76-7DE4-4AEB-9741-5CF20034F36E}" presName="diagram" presStyleCnt="0">
        <dgm:presLayoutVars>
          <dgm:dir/>
          <dgm:resizeHandles val="exact"/>
        </dgm:presLayoutVars>
      </dgm:prSet>
      <dgm:spPr/>
    </dgm:pt>
    <dgm:pt modelId="{B393C8A2-51BF-444D-A88E-7E0608D1CF7C}" type="pres">
      <dgm:prSet presAssocID="{24699EE1-B433-4519-BF06-89CFE6A2E4E4}" presName="node" presStyleLbl="node1" presStyleIdx="0" presStyleCnt="9">
        <dgm:presLayoutVars>
          <dgm:bulletEnabled val="1"/>
        </dgm:presLayoutVars>
      </dgm:prSet>
      <dgm:spPr/>
    </dgm:pt>
    <dgm:pt modelId="{EEDF0598-0CB4-4A91-AF42-F996065D8E77}" type="pres">
      <dgm:prSet presAssocID="{C3BFD6D3-665D-4D57-8A4E-6E76339DA15E}" presName="sibTrans" presStyleLbl="sibTrans2D1" presStyleIdx="0" presStyleCnt="8"/>
      <dgm:spPr/>
    </dgm:pt>
    <dgm:pt modelId="{493D7E32-A095-4852-9121-6ADF8F720712}" type="pres">
      <dgm:prSet presAssocID="{C3BFD6D3-665D-4D57-8A4E-6E76339DA15E}" presName="connectorText" presStyleLbl="sibTrans2D1" presStyleIdx="0" presStyleCnt="8"/>
      <dgm:spPr/>
    </dgm:pt>
    <dgm:pt modelId="{CD32E9FC-8A80-4EEA-B66E-F4C096056870}" type="pres">
      <dgm:prSet presAssocID="{236284EC-B6F3-4FE7-A65A-2A3A739BFAC4}" presName="node" presStyleLbl="node1" presStyleIdx="1" presStyleCnt="9">
        <dgm:presLayoutVars>
          <dgm:bulletEnabled val="1"/>
        </dgm:presLayoutVars>
      </dgm:prSet>
      <dgm:spPr/>
    </dgm:pt>
    <dgm:pt modelId="{549BFD05-CA15-4304-BF63-9FE082490427}" type="pres">
      <dgm:prSet presAssocID="{252E29D6-BE80-4E7D-812D-AD8258A9AE31}" presName="sibTrans" presStyleLbl="sibTrans2D1" presStyleIdx="1" presStyleCnt="8"/>
      <dgm:spPr/>
    </dgm:pt>
    <dgm:pt modelId="{44C61A2F-73D5-49FC-B53D-7E777DEC7634}" type="pres">
      <dgm:prSet presAssocID="{252E29D6-BE80-4E7D-812D-AD8258A9AE31}" presName="connectorText" presStyleLbl="sibTrans2D1" presStyleIdx="1" presStyleCnt="8"/>
      <dgm:spPr/>
    </dgm:pt>
    <dgm:pt modelId="{609CFB87-A6A0-4549-9CDC-E68FF9D0D0BB}" type="pres">
      <dgm:prSet presAssocID="{EFF4D6E1-3D05-467D-9C46-930D0E4961AC}" presName="node" presStyleLbl="node1" presStyleIdx="2" presStyleCnt="9">
        <dgm:presLayoutVars>
          <dgm:bulletEnabled val="1"/>
        </dgm:presLayoutVars>
      </dgm:prSet>
      <dgm:spPr/>
    </dgm:pt>
    <dgm:pt modelId="{621746FE-EF47-4EAB-AD7D-665993133135}" type="pres">
      <dgm:prSet presAssocID="{6E7EE2DE-B818-471C-B6F6-C7DE142DCC57}" presName="sibTrans" presStyleLbl="sibTrans2D1" presStyleIdx="2" presStyleCnt="8"/>
      <dgm:spPr/>
    </dgm:pt>
    <dgm:pt modelId="{F802DDBC-4422-4355-AE71-7DC334547B15}" type="pres">
      <dgm:prSet presAssocID="{6E7EE2DE-B818-471C-B6F6-C7DE142DCC57}" presName="connectorText" presStyleLbl="sibTrans2D1" presStyleIdx="2" presStyleCnt="8"/>
      <dgm:spPr/>
    </dgm:pt>
    <dgm:pt modelId="{A1A7B733-E79F-4AB0-BC41-C72B30792429}" type="pres">
      <dgm:prSet presAssocID="{98102A5C-406A-45A9-9A01-F1FFBACA8720}" presName="node" presStyleLbl="node1" presStyleIdx="3" presStyleCnt="9">
        <dgm:presLayoutVars>
          <dgm:bulletEnabled val="1"/>
        </dgm:presLayoutVars>
      </dgm:prSet>
      <dgm:spPr/>
    </dgm:pt>
    <dgm:pt modelId="{B8EDD2D4-C65A-4706-AE41-E190FC07B8AE}" type="pres">
      <dgm:prSet presAssocID="{261CBE68-4DCB-4357-A56C-97B426049293}" presName="sibTrans" presStyleLbl="sibTrans2D1" presStyleIdx="3" presStyleCnt="8"/>
      <dgm:spPr/>
    </dgm:pt>
    <dgm:pt modelId="{67A966BB-3AB7-432D-A6B8-CEF6434B7FA5}" type="pres">
      <dgm:prSet presAssocID="{261CBE68-4DCB-4357-A56C-97B426049293}" presName="connectorText" presStyleLbl="sibTrans2D1" presStyleIdx="3" presStyleCnt="8"/>
      <dgm:spPr/>
    </dgm:pt>
    <dgm:pt modelId="{2B440F8C-A84F-4567-AC35-CE0A4FD91078}" type="pres">
      <dgm:prSet presAssocID="{AC1FD790-41AB-4999-8BF0-C81B1B28987D}" presName="node" presStyleLbl="node1" presStyleIdx="4" presStyleCnt="9">
        <dgm:presLayoutVars>
          <dgm:bulletEnabled val="1"/>
        </dgm:presLayoutVars>
      </dgm:prSet>
      <dgm:spPr/>
    </dgm:pt>
    <dgm:pt modelId="{BF0D687B-0DC0-43DF-9FAF-835F57FF9F25}" type="pres">
      <dgm:prSet presAssocID="{F9BFF822-39D1-4588-BE8C-804D2049D28F}" presName="sibTrans" presStyleLbl="sibTrans2D1" presStyleIdx="4" presStyleCnt="8"/>
      <dgm:spPr/>
    </dgm:pt>
    <dgm:pt modelId="{4612886E-8D68-4D96-B778-CC1561A811F4}" type="pres">
      <dgm:prSet presAssocID="{F9BFF822-39D1-4588-BE8C-804D2049D28F}" presName="connectorText" presStyleLbl="sibTrans2D1" presStyleIdx="4" presStyleCnt="8"/>
      <dgm:spPr/>
    </dgm:pt>
    <dgm:pt modelId="{78E51CB7-42F4-45F2-B848-4B7CE7EE7074}" type="pres">
      <dgm:prSet presAssocID="{8683EFAB-5548-40D0-90A1-D7AE6CAEE624}" presName="node" presStyleLbl="node1" presStyleIdx="5" presStyleCnt="9">
        <dgm:presLayoutVars>
          <dgm:bulletEnabled val="1"/>
        </dgm:presLayoutVars>
      </dgm:prSet>
      <dgm:spPr/>
    </dgm:pt>
    <dgm:pt modelId="{8AB67119-6849-4790-B581-6D57ED2DE098}" type="pres">
      <dgm:prSet presAssocID="{991D46E5-6809-4FA7-A27D-7E433F387259}" presName="sibTrans" presStyleLbl="sibTrans2D1" presStyleIdx="5" presStyleCnt="8"/>
      <dgm:spPr/>
    </dgm:pt>
    <dgm:pt modelId="{82229078-C0EE-4121-9D8D-4B890854870D}" type="pres">
      <dgm:prSet presAssocID="{991D46E5-6809-4FA7-A27D-7E433F387259}" presName="connectorText" presStyleLbl="sibTrans2D1" presStyleIdx="5" presStyleCnt="8"/>
      <dgm:spPr/>
    </dgm:pt>
    <dgm:pt modelId="{31287CDD-0850-45E9-B57C-8A0A12B5A387}" type="pres">
      <dgm:prSet presAssocID="{EB737D02-7D6F-40C3-A794-B3A2A7E9C4D6}" presName="node" presStyleLbl="node1" presStyleIdx="6" presStyleCnt="9">
        <dgm:presLayoutVars>
          <dgm:bulletEnabled val="1"/>
        </dgm:presLayoutVars>
      </dgm:prSet>
      <dgm:spPr/>
    </dgm:pt>
    <dgm:pt modelId="{12FE29B4-646C-4B8F-9E2B-3D090B4D9938}" type="pres">
      <dgm:prSet presAssocID="{C52CE726-8362-4187-A9C0-F42B8DD9FC89}" presName="sibTrans" presStyleLbl="sibTrans2D1" presStyleIdx="6" presStyleCnt="8"/>
      <dgm:spPr/>
    </dgm:pt>
    <dgm:pt modelId="{F312E612-FA82-4C55-8247-37467BE246FA}" type="pres">
      <dgm:prSet presAssocID="{C52CE726-8362-4187-A9C0-F42B8DD9FC89}" presName="connectorText" presStyleLbl="sibTrans2D1" presStyleIdx="6" presStyleCnt="8"/>
      <dgm:spPr/>
    </dgm:pt>
    <dgm:pt modelId="{C208F855-39B3-4AC1-AD7C-E60A54F6F39A}" type="pres">
      <dgm:prSet presAssocID="{353FEBFB-3D3F-4F6A-B5EB-FBE023CBBA9F}" presName="node" presStyleLbl="node1" presStyleIdx="7" presStyleCnt="9">
        <dgm:presLayoutVars>
          <dgm:bulletEnabled val="1"/>
        </dgm:presLayoutVars>
      </dgm:prSet>
      <dgm:spPr/>
    </dgm:pt>
    <dgm:pt modelId="{DE1F1E31-9B26-4A1C-940E-CF923BDA5890}" type="pres">
      <dgm:prSet presAssocID="{9473F81A-E1AA-41F3-9D3A-7F2044DDFE0F}" presName="sibTrans" presStyleLbl="sibTrans2D1" presStyleIdx="7" presStyleCnt="8"/>
      <dgm:spPr/>
    </dgm:pt>
    <dgm:pt modelId="{1B5BC441-2151-412A-A2D4-9BC317A42A40}" type="pres">
      <dgm:prSet presAssocID="{9473F81A-E1AA-41F3-9D3A-7F2044DDFE0F}" presName="connectorText" presStyleLbl="sibTrans2D1" presStyleIdx="7" presStyleCnt="8"/>
      <dgm:spPr/>
    </dgm:pt>
    <dgm:pt modelId="{7A99382D-AC0E-4373-8762-066F27AAC8CD}" type="pres">
      <dgm:prSet presAssocID="{12833ECA-5388-4C27-B2ED-3FB95A123C27}" presName="node" presStyleLbl="node1" presStyleIdx="8" presStyleCnt="9">
        <dgm:presLayoutVars>
          <dgm:bulletEnabled val="1"/>
        </dgm:presLayoutVars>
      </dgm:prSet>
      <dgm:spPr/>
    </dgm:pt>
  </dgm:ptLst>
  <dgm:cxnLst>
    <dgm:cxn modelId="{9BECAB19-E987-4408-BD2A-AD3C4A5349A1}" type="presOf" srcId="{24699EE1-B433-4519-BF06-89CFE6A2E4E4}" destId="{B393C8A2-51BF-444D-A88E-7E0608D1CF7C}" srcOrd="0" destOrd="0" presId="urn:microsoft.com/office/officeart/2005/8/layout/process5"/>
    <dgm:cxn modelId="{C9E7FA19-4B20-4368-B82A-57C1A389A1CE}" type="presOf" srcId="{261CBE68-4DCB-4357-A56C-97B426049293}" destId="{67A966BB-3AB7-432D-A6B8-CEF6434B7FA5}" srcOrd="1" destOrd="0" presId="urn:microsoft.com/office/officeart/2005/8/layout/process5"/>
    <dgm:cxn modelId="{F63D721D-7EF2-41B5-A5BF-35F05D75B207}" type="presOf" srcId="{AC1FD790-41AB-4999-8BF0-C81B1B28987D}" destId="{2B440F8C-A84F-4567-AC35-CE0A4FD91078}" srcOrd="0" destOrd="0" presId="urn:microsoft.com/office/officeart/2005/8/layout/process5"/>
    <dgm:cxn modelId="{04EAA91D-FA54-48C4-A3E0-4FD0841D26F2}" type="presOf" srcId="{EFF4D6E1-3D05-467D-9C46-930D0E4961AC}" destId="{609CFB87-A6A0-4549-9CDC-E68FF9D0D0BB}" srcOrd="0" destOrd="0" presId="urn:microsoft.com/office/officeart/2005/8/layout/process5"/>
    <dgm:cxn modelId="{4FA26021-E2E1-4641-B5DD-EEB249E157D0}" srcId="{1DB45D76-7DE4-4AEB-9741-5CF20034F36E}" destId="{353FEBFB-3D3F-4F6A-B5EB-FBE023CBBA9F}" srcOrd="7" destOrd="0" parTransId="{E570E47C-D963-484A-BED1-F7C61C9A678D}" sibTransId="{9473F81A-E1AA-41F3-9D3A-7F2044DDFE0F}"/>
    <dgm:cxn modelId="{4F94B723-D349-41A0-87DF-EC37020C9E54}" type="presOf" srcId="{6E7EE2DE-B818-471C-B6F6-C7DE142DCC57}" destId="{621746FE-EF47-4EAB-AD7D-665993133135}" srcOrd="0" destOrd="0" presId="urn:microsoft.com/office/officeart/2005/8/layout/process5"/>
    <dgm:cxn modelId="{9E416225-7319-4787-B12E-B9E04CA7EDEE}" type="presOf" srcId="{1DB45D76-7DE4-4AEB-9741-5CF20034F36E}" destId="{9B630321-26A8-42B7-BC10-285717E5212C}" srcOrd="0" destOrd="0" presId="urn:microsoft.com/office/officeart/2005/8/layout/process5"/>
    <dgm:cxn modelId="{BA05C828-E694-40B7-8089-28FFBC2FEB8B}" srcId="{1DB45D76-7DE4-4AEB-9741-5CF20034F36E}" destId="{24699EE1-B433-4519-BF06-89CFE6A2E4E4}" srcOrd="0" destOrd="0" parTransId="{411CF27D-6BC5-45D8-9E17-360BCDBD4372}" sibTransId="{C3BFD6D3-665D-4D57-8A4E-6E76339DA15E}"/>
    <dgm:cxn modelId="{9A7C7932-46E1-4E79-BFAE-174FCD814850}" srcId="{1DB45D76-7DE4-4AEB-9741-5CF20034F36E}" destId="{AC1FD790-41AB-4999-8BF0-C81B1B28987D}" srcOrd="4" destOrd="0" parTransId="{587100FA-866C-4F9B-8941-6D864D22661F}" sibTransId="{F9BFF822-39D1-4588-BE8C-804D2049D28F}"/>
    <dgm:cxn modelId="{1059815C-3A3E-4FA4-9231-96E61377E2E4}" type="presOf" srcId="{98102A5C-406A-45A9-9A01-F1FFBACA8720}" destId="{A1A7B733-E79F-4AB0-BC41-C72B30792429}" srcOrd="0" destOrd="0" presId="urn:microsoft.com/office/officeart/2005/8/layout/process5"/>
    <dgm:cxn modelId="{B173A162-9015-48FF-A983-E44821FE34E3}" type="presOf" srcId="{C3BFD6D3-665D-4D57-8A4E-6E76339DA15E}" destId="{EEDF0598-0CB4-4A91-AF42-F996065D8E77}" srcOrd="0" destOrd="0" presId="urn:microsoft.com/office/officeart/2005/8/layout/process5"/>
    <dgm:cxn modelId="{C384CD62-ACD9-44A5-BE26-237864C50A0E}" type="presOf" srcId="{252E29D6-BE80-4E7D-812D-AD8258A9AE31}" destId="{549BFD05-CA15-4304-BF63-9FE082490427}" srcOrd="0" destOrd="0" presId="urn:microsoft.com/office/officeart/2005/8/layout/process5"/>
    <dgm:cxn modelId="{278CE964-F64C-4FE6-85B3-737D35ED766F}" type="presOf" srcId="{C3BFD6D3-665D-4D57-8A4E-6E76339DA15E}" destId="{493D7E32-A095-4852-9121-6ADF8F720712}" srcOrd="1" destOrd="0" presId="urn:microsoft.com/office/officeart/2005/8/layout/process5"/>
    <dgm:cxn modelId="{54357E4C-EC2E-4CBD-8773-9D9C33D62EBE}" srcId="{1DB45D76-7DE4-4AEB-9741-5CF20034F36E}" destId="{8683EFAB-5548-40D0-90A1-D7AE6CAEE624}" srcOrd="5" destOrd="0" parTransId="{109D4D2D-45EB-4161-9EE9-AFCA6573A122}" sibTransId="{991D46E5-6809-4FA7-A27D-7E433F387259}"/>
    <dgm:cxn modelId="{B537B154-520C-474A-9BDD-61F71D18A9F7}" type="presOf" srcId="{353FEBFB-3D3F-4F6A-B5EB-FBE023CBBA9F}" destId="{C208F855-39B3-4AC1-AD7C-E60A54F6F39A}" srcOrd="0" destOrd="0" presId="urn:microsoft.com/office/officeart/2005/8/layout/process5"/>
    <dgm:cxn modelId="{DE524856-0A29-4D57-855A-D8ABA9578FB4}" type="presOf" srcId="{6E7EE2DE-B818-471C-B6F6-C7DE142DCC57}" destId="{F802DDBC-4422-4355-AE71-7DC334547B15}" srcOrd="1" destOrd="0" presId="urn:microsoft.com/office/officeart/2005/8/layout/process5"/>
    <dgm:cxn modelId="{34A87682-6462-4D8B-AABA-20C5FA292BE8}" srcId="{1DB45D76-7DE4-4AEB-9741-5CF20034F36E}" destId="{98102A5C-406A-45A9-9A01-F1FFBACA8720}" srcOrd="3" destOrd="0" parTransId="{94C3728E-2E5A-4DDC-B064-979B56A03FF0}" sibTransId="{261CBE68-4DCB-4357-A56C-97B426049293}"/>
    <dgm:cxn modelId="{CB117986-A08D-4352-95D1-BB30E96BF55B}" type="presOf" srcId="{991D46E5-6809-4FA7-A27D-7E433F387259}" destId="{8AB67119-6849-4790-B581-6D57ED2DE098}" srcOrd="0" destOrd="0" presId="urn:microsoft.com/office/officeart/2005/8/layout/process5"/>
    <dgm:cxn modelId="{79D1A98C-AFE1-415B-8D66-E94FF57FF8C7}" type="presOf" srcId="{F9BFF822-39D1-4588-BE8C-804D2049D28F}" destId="{BF0D687B-0DC0-43DF-9FAF-835F57FF9F25}" srcOrd="0" destOrd="0" presId="urn:microsoft.com/office/officeart/2005/8/layout/process5"/>
    <dgm:cxn modelId="{1013199B-3E1C-41CF-A801-D1475E94589F}" type="presOf" srcId="{12833ECA-5388-4C27-B2ED-3FB95A123C27}" destId="{7A99382D-AC0E-4373-8762-066F27AAC8CD}" srcOrd="0" destOrd="0" presId="urn:microsoft.com/office/officeart/2005/8/layout/process5"/>
    <dgm:cxn modelId="{1E07A5A4-771A-4E2E-8D17-2F3544849F71}" type="presOf" srcId="{236284EC-B6F3-4FE7-A65A-2A3A739BFAC4}" destId="{CD32E9FC-8A80-4EEA-B66E-F4C096056870}" srcOrd="0" destOrd="0" presId="urn:microsoft.com/office/officeart/2005/8/layout/process5"/>
    <dgm:cxn modelId="{22FA55AB-7C3D-4F44-97E3-373F8B13D238}" type="presOf" srcId="{F9BFF822-39D1-4588-BE8C-804D2049D28F}" destId="{4612886E-8D68-4D96-B778-CC1561A811F4}" srcOrd="1" destOrd="0" presId="urn:microsoft.com/office/officeart/2005/8/layout/process5"/>
    <dgm:cxn modelId="{D91087AC-64DD-42ED-8A42-4F0977246416}" type="presOf" srcId="{9473F81A-E1AA-41F3-9D3A-7F2044DDFE0F}" destId="{1B5BC441-2151-412A-A2D4-9BC317A42A40}" srcOrd="1" destOrd="0" presId="urn:microsoft.com/office/officeart/2005/8/layout/process5"/>
    <dgm:cxn modelId="{777C46B3-B9D3-4722-9835-940027D3499E}" srcId="{1DB45D76-7DE4-4AEB-9741-5CF20034F36E}" destId="{12833ECA-5388-4C27-B2ED-3FB95A123C27}" srcOrd="8" destOrd="0" parTransId="{BA9D1B75-9D82-4BF5-970A-AF10673511ED}" sibTransId="{6BDCED2A-9F6B-421A-90FE-7B5AB1055BB7}"/>
    <dgm:cxn modelId="{891C9AB4-27E4-433E-AFB0-4FE2A6E0482D}" srcId="{1DB45D76-7DE4-4AEB-9741-5CF20034F36E}" destId="{EFF4D6E1-3D05-467D-9C46-930D0E4961AC}" srcOrd="2" destOrd="0" parTransId="{CBEF8E6C-4CFF-45CC-AC91-4C566CA3A75E}" sibTransId="{6E7EE2DE-B818-471C-B6F6-C7DE142DCC57}"/>
    <dgm:cxn modelId="{EAF997BF-6F03-4618-BA87-9AFC9B104FD1}" type="presOf" srcId="{EB737D02-7D6F-40C3-A794-B3A2A7E9C4D6}" destId="{31287CDD-0850-45E9-B57C-8A0A12B5A387}" srcOrd="0" destOrd="0" presId="urn:microsoft.com/office/officeart/2005/8/layout/process5"/>
    <dgm:cxn modelId="{999F7ED8-83E8-49E6-BF28-BDC90865D9BA}" type="presOf" srcId="{C52CE726-8362-4187-A9C0-F42B8DD9FC89}" destId="{12FE29B4-646C-4B8F-9E2B-3D090B4D9938}" srcOrd="0" destOrd="0" presId="urn:microsoft.com/office/officeart/2005/8/layout/process5"/>
    <dgm:cxn modelId="{B354E1DB-28D0-4997-8775-76444F8ECC55}" type="presOf" srcId="{261CBE68-4DCB-4357-A56C-97B426049293}" destId="{B8EDD2D4-C65A-4706-AE41-E190FC07B8AE}" srcOrd="0" destOrd="0" presId="urn:microsoft.com/office/officeart/2005/8/layout/process5"/>
    <dgm:cxn modelId="{37D25BDE-2B9F-44A1-BBE5-C0E6E9DB07B0}" srcId="{1DB45D76-7DE4-4AEB-9741-5CF20034F36E}" destId="{EB737D02-7D6F-40C3-A794-B3A2A7E9C4D6}" srcOrd="6" destOrd="0" parTransId="{74DE0071-61C7-4C36-92E0-33751B110B0F}" sibTransId="{C52CE726-8362-4187-A9C0-F42B8DD9FC89}"/>
    <dgm:cxn modelId="{82DCBDDE-20D5-451B-A335-76433D09A71D}" type="presOf" srcId="{252E29D6-BE80-4E7D-812D-AD8258A9AE31}" destId="{44C61A2F-73D5-49FC-B53D-7E777DEC7634}" srcOrd="1" destOrd="0" presId="urn:microsoft.com/office/officeart/2005/8/layout/process5"/>
    <dgm:cxn modelId="{961D7EE0-2B75-49B0-B9EA-BE7B58FF47B0}" type="presOf" srcId="{9473F81A-E1AA-41F3-9D3A-7F2044DDFE0F}" destId="{DE1F1E31-9B26-4A1C-940E-CF923BDA5890}" srcOrd="0" destOrd="0" presId="urn:microsoft.com/office/officeart/2005/8/layout/process5"/>
    <dgm:cxn modelId="{57B86DE7-B941-4EB3-9122-937580D5B7A9}" type="presOf" srcId="{C52CE726-8362-4187-A9C0-F42B8DD9FC89}" destId="{F312E612-FA82-4C55-8247-37467BE246FA}" srcOrd="1" destOrd="0" presId="urn:microsoft.com/office/officeart/2005/8/layout/process5"/>
    <dgm:cxn modelId="{7B8052EA-C605-4CEF-8B4A-5BB9D74E3C31}" type="presOf" srcId="{991D46E5-6809-4FA7-A27D-7E433F387259}" destId="{82229078-C0EE-4121-9D8D-4B890854870D}" srcOrd="1" destOrd="0" presId="urn:microsoft.com/office/officeart/2005/8/layout/process5"/>
    <dgm:cxn modelId="{8C43EFEF-0FFD-4F8A-859F-65CB0C0BBC7F}" type="presOf" srcId="{8683EFAB-5548-40D0-90A1-D7AE6CAEE624}" destId="{78E51CB7-42F4-45F2-B848-4B7CE7EE7074}" srcOrd="0" destOrd="0" presId="urn:microsoft.com/office/officeart/2005/8/layout/process5"/>
    <dgm:cxn modelId="{E59577F1-6FDD-4365-9762-046515C1EDFD}" srcId="{1DB45D76-7DE4-4AEB-9741-5CF20034F36E}" destId="{236284EC-B6F3-4FE7-A65A-2A3A739BFAC4}" srcOrd="1" destOrd="0" parTransId="{482F7ABB-892D-49AE-A2CB-46D91B78B1CE}" sibTransId="{252E29D6-BE80-4E7D-812D-AD8258A9AE31}"/>
    <dgm:cxn modelId="{FA47B8EF-B2D2-4631-B135-BAA5B3FF31D3}" type="presParOf" srcId="{9B630321-26A8-42B7-BC10-285717E5212C}" destId="{B393C8A2-51BF-444D-A88E-7E0608D1CF7C}" srcOrd="0" destOrd="0" presId="urn:microsoft.com/office/officeart/2005/8/layout/process5"/>
    <dgm:cxn modelId="{4BE493EE-CE65-4D24-87DB-5D4024550653}" type="presParOf" srcId="{9B630321-26A8-42B7-BC10-285717E5212C}" destId="{EEDF0598-0CB4-4A91-AF42-F996065D8E77}" srcOrd="1" destOrd="0" presId="urn:microsoft.com/office/officeart/2005/8/layout/process5"/>
    <dgm:cxn modelId="{FF48EF86-6796-42F1-B633-4F9EF0116BAE}" type="presParOf" srcId="{EEDF0598-0CB4-4A91-AF42-F996065D8E77}" destId="{493D7E32-A095-4852-9121-6ADF8F720712}" srcOrd="0" destOrd="0" presId="urn:microsoft.com/office/officeart/2005/8/layout/process5"/>
    <dgm:cxn modelId="{B47C4D65-E5D9-4167-A14D-FE10DD27D5B7}" type="presParOf" srcId="{9B630321-26A8-42B7-BC10-285717E5212C}" destId="{CD32E9FC-8A80-4EEA-B66E-F4C096056870}" srcOrd="2" destOrd="0" presId="urn:microsoft.com/office/officeart/2005/8/layout/process5"/>
    <dgm:cxn modelId="{7C71233F-C8C8-4BBC-912D-100030BC1B69}" type="presParOf" srcId="{9B630321-26A8-42B7-BC10-285717E5212C}" destId="{549BFD05-CA15-4304-BF63-9FE082490427}" srcOrd="3" destOrd="0" presId="urn:microsoft.com/office/officeart/2005/8/layout/process5"/>
    <dgm:cxn modelId="{CF02385A-8941-40C5-9192-F6AF81BDC48A}" type="presParOf" srcId="{549BFD05-CA15-4304-BF63-9FE082490427}" destId="{44C61A2F-73D5-49FC-B53D-7E777DEC7634}" srcOrd="0" destOrd="0" presId="urn:microsoft.com/office/officeart/2005/8/layout/process5"/>
    <dgm:cxn modelId="{F0D66D15-B7E8-413E-90C6-488AF83C637F}" type="presParOf" srcId="{9B630321-26A8-42B7-BC10-285717E5212C}" destId="{609CFB87-A6A0-4549-9CDC-E68FF9D0D0BB}" srcOrd="4" destOrd="0" presId="urn:microsoft.com/office/officeart/2005/8/layout/process5"/>
    <dgm:cxn modelId="{10848B55-C594-4E03-96EA-2D011CD40B80}" type="presParOf" srcId="{9B630321-26A8-42B7-BC10-285717E5212C}" destId="{621746FE-EF47-4EAB-AD7D-665993133135}" srcOrd="5" destOrd="0" presId="urn:microsoft.com/office/officeart/2005/8/layout/process5"/>
    <dgm:cxn modelId="{906E55A3-4495-4E28-8826-8848C8157ADF}" type="presParOf" srcId="{621746FE-EF47-4EAB-AD7D-665993133135}" destId="{F802DDBC-4422-4355-AE71-7DC334547B15}" srcOrd="0" destOrd="0" presId="urn:microsoft.com/office/officeart/2005/8/layout/process5"/>
    <dgm:cxn modelId="{06743E82-D3E5-4067-A6DF-B92CC8E78AFB}" type="presParOf" srcId="{9B630321-26A8-42B7-BC10-285717E5212C}" destId="{A1A7B733-E79F-4AB0-BC41-C72B30792429}" srcOrd="6" destOrd="0" presId="urn:microsoft.com/office/officeart/2005/8/layout/process5"/>
    <dgm:cxn modelId="{C5998468-E3FF-4C4C-AC23-900913424F6B}" type="presParOf" srcId="{9B630321-26A8-42B7-BC10-285717E5212C}" destId="{B8EDD2D4-C65A-4706-AE41-E190FC07B8AE}" srcOrd="7" destOrd="0" presId="urn:microsoft.com/office/officeart/2005/8/layout/process5"/>
    <dgm:cxn modelId="{279A763D-66F5-43EC-8CDC-068EEFA5C60E}" type="presParOf" srcId="{B8EDD2D4-C65A-4706-AE41-E190FC07B8AE}" destId="{67A966BB-3AB7-432D-A6B8-CEF6434B7FA5}" srcOrd="0" destOrd="0" presId="urn:microsoft.com/office/officeart/2005/8/layout/process5"/>
    <dgm:cxn modelId="{9C67A318-2E68-4510-80E2-30903C4F130F}" type="presParOf" srcId="{9B630321-26A8-42B7-BC10-285717E5212C}" destId="{2B440F8C-A84F-4567-AC35-CE0A4FD91078}" srcOrd="8" destOrd="0" presId="urn:microsoft.com/office/officeart/2005/8/layout/process5"/>
    <dgm:cxn modelId="{FBD0B736-5783-41CA-8930-8D79D5D979D5}" type="presParOf" srcId="{9B630321-26A8-42B7-BC10-285717E5212C}" destId="{BF0D687B-0DC0-43DF-9FAF-835F57FF9F25}" srcOrd="9" destOrd="0" presId="urn:microsoft.com/office/officeart/2005/8/layout/process5"/>
    <dgm:cxn modelId="{0F692470-97BD-44A9-B6F0-847F02145EDA}" type="presParOf" srcId="{BF0D687B-0DC0-43DF-9FAF-835F57FF9F25}" destId="{4612886E-8D68-4D96-B778-CC1561A811F4}" srcOrd="0" destOrd="0" presId="urn:microsoft.com/office/officeart/2005/8/layout/process5"/>
    <dgm:cxn modelId="{2C73B750-BA3B-42B1-B067-8A7780E88932}" type="presParOf" srcId="{9B630321-26A8-42B7-BC10-285717E5212C}" destId="{78E51CB7-42F4-45F2-B848-4B7CE7EE7074}" srcOrd="10" destOrd="0" presId="urn:microsoft.com/office/officeart/2005/8/layout/process5"/>
    <dgm:cxn modelId="{81C8E55C-C909-472D-96EE-A9728B192E6B}" type="presParOf" srcId="{9B630321-26A8-42B7-BC10-285717E5212C}" destId="{8AB67119-6849-4790-B581-6D57ED2DE098}" srcOrd="11" destOrd="0" presId="urn:microsoft.com/office/officeart/2005/8/layout/process5"/>
    <dgm:cxn modelId="{FA776D71-7577-492E-89B7-FB3433A81934}" type="presParOf" srcId="{8AB67119-6849-4790-B581-6D57ED2DE098}" destId="{82229078-C0EE-4121-9D8D-4B890854870D}" srcOrd="0" destOrd="0" presId="urn:microsoft.com/office/officeart/2005/8/layout/process5"/>
    <dgm:cxn modelId="{822E6DD1-1298-45B7-806B-9039F1A0CD20}" type="presParOf" srcId="{9B630321-26A8-42B7-BC10-285717E5212C}" destId="{31287CDD-0850-45E9-B57C-8A0A12B5A387}" srcOrd="12" destOrd="0" presId="urn:microsoft.com/office/officeart/2005/8/layout/process5"/>
    <dgm:cxn modelId="{9BAF467D-78FD-4FEE-BAD3-77E13E820008}" type="presParOf" srcId="{9B630321-26A8-42B7-BC10-285717E5212C}" destId="{12FE29B4-646C-4B8F-9E2B-3D090B4D9938}" srcOrd="13" destOrd="0" presId="urn:microsoft.com/office/officeart/2005/8/layout/process5"/>
    <dgm:cxn modelId="{3831BE1B-85F2-4643-AFFA-A13264D6A9BD}" type="presParOf" srcId="{12FE29B4-646C-4B8F-9E2B-3D090B4D9938}" destId="{F312E612-FA82-4C55-8247-37467BE246FA}" srcOrd="0" destOrd="0" presId="urn:microsoft.com/office/officeart/2005/8/layout/process5"/>
    <dgm:cxn modelId="{82A5107F-3EE0-459C-86FB-04CFC62B4CFE}" type="presParOf" srcId="{9B630321-26A8-42B7-BC10-285717E5212C}" destId="{C208F855-39B3-4AC1-AD7C-E60A54F6F39A}" srcOrd="14" destOrd="0" presId="urn:microsoft.com/office/officeart/2005/8/layout/process5"/>
    <dgm:cxn modelId="{C408CA8C-259F-4F2F-A658-DAB8D33C913F}" type="presParOf" srcId="{9B630321-26A8-42B7-BC10-285717E5212C}" destId="{DE1F1E31-9B26-4A1C-940E-CF923BDA5890}" srcOrd="15" destOrd="0" presId="urn:microsoft.com/office/officeart/2005/8/layout/process5"/>
    <dgm:cxn modelId="{E8ABD488-766D-414C-AB46-9FB99DBC15FC}" type="presParOf" srcId="{DE1F1E31-9B26-4A1C-940E-CF923BDA5890}" destId="{1B5BC441-2151-412A-A2D4-9BC317A42A40}" srcOrd="0" destOrd="0" presId="urn:microsoft.com/office/officeart/2005/8/layout/process5"/>
    <dgm:cxn modelId="{9D9C7F76-1CC7-4A19-81E6-95C3F4EC8647}" type="presParOf" srcId="{9B630321-26A8-42B7-BC10-285717E5212C}" destId="{7A99382D-AC0E-4373-8762-066F27AAC8CD}" srcOrd="1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8FE079-2528-42C9-9C3F-48D3AEFA9BD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IN"/>
        </a:p>
      </dgm:t>
    </dgm:pt>
    <dgm:pt modelId="{F688FBA9-3606-40BD-B6BE-94B4007371B8}">
      <dgm:prSet phldrT="[Text]" custT="1"/>
      <dgm:spPr/>
      <dgm:t>
        <a:bodyPr/>
        <a:lstStyle/>
        <a:p>
          <a:r>
            <a:rPr lang="en-IN" sz="4000" b="1" dirty="0"/>
            <a:t>Sectors of Economy</a:t>
          </a:r>
        </a:p>
      </dgm:t>
    </dgm:pt>
    <dgm:pt modelId="{C848C561-2532-4F56-8DC0-2938123A93C3}" type="parTrans" cxnId="{723C410E-DB77-4F52-B08D-89FE6D836163}">
      <dgm:prSet/>
      <dgm:spPr/>
      <dgm:t>
        <a:bodyPr/>
        <a:lstStyle/>
        <a:p>
          <a:endParaRPr lang="en-IN" sz="1600" b="1"/>
        </a:p>
      </dgm:t>
    </dgm:pt>
    <dgm:pt modelId="{1C0910D5-CA8F-4709-8892-50B260A1C464}" type="sibTrans" cxnId="{723C410E-DB77-4F52-B08D-89FE6D836163}">
      <dgm:prSet/>
      <dgm:spPr/>
      <dgm:t>
        <a:bodyPr/>
        <a:lstStyle/>
        <a:p>
          <a:endParaRPr lang="en-IN" sz="1600" b="1"/>
        </a:p>
      </dgm:t>
    </dgm:pt>
    <dgm:pt modelId="{905436BC-6936-4B11-A4AB-12F1B7BFE5E1}">
      <dgm:prSet phldrT="[Text]" custT="1"/>
      <dgm:spPr/>
      <dgm:t>
        <a:bodyPr/>
        <a:lstStyle/>
        <a:p>
          <a:r>
            <a:rPr lang="en-IN" sz="2000" b="1" dirty="0"/>
            <a:t>Primary- raw materials extracted or food grown.</a:t>
          </a:r>
        </a:p>
        <a:p>
          <a:endParaRPr lang="en-IN" sz="2000" b="1" dirty="0"/>
        </a:p>
        <a:p>
          <a:br>
            <a:rPr lang="en-IN" sz="2000" b="1" dirty="0"/>
          </a:br>
          <a:endParaRPr lang="en-IN" sz="2000" b="1" dirty="0"/>
        </a:p>
        <a:p>
          <a:endParaRPr lang="en-IN" sz="2000" b="1" dirty="0"/>
        </a:p>
        <a:p>
          <a:endParaRPr lang="en-IN" sz="2000" b="1" dirty="0"/>
        </a:p>
        <a:p>
          <a:endParaRPr lang="en-IN" sz="2000" b="1" dirty="0"/>
        </a:p>
        <a:p>
          <a:endParaRPr lang="en-IN" sz="2000" b="1" dirty="0"/>
        </a:p>
        <a:p>
          <a:endParaRPr lang="en-IN" sz="2000" b="1" dirty="0"/>
        </a:p>
        <a:p>
          <a:r>
            <a:rPr lang="en-IN" sz="2000" b="1" dirty="0" err="1"/>
            <a:t>Eg</a:t>
          </a:r>
          <a:r>
            <a:rPr lang="en-IN" sz="2000" b="1" dirty="0"/>
            <a:t>: agriculture, fishing, mining, oil extraction etc.</a:t>
          </a:r>
        </a:p>
      </dgm:t>
    </dgm:pt>
    <dgm:pt modelId="{9D9B5B2B-79D0-4932-B259-AEA353175848}" type="parTrans" cxnId="{D1E452E2-E0B5-49CA-9C1B-AC4285D26A4E}">
      <dgm:prSet/>
      <dgm:spPr/>
      <dgm:t>
        <a:bodyPr/>
        <a:lstStyle/>
        <a:p>
          <a:endParaRPr lang="en-IN" sz="1600" b="1"/>
        </a:p>
      </dgm:t>
    </dgm:pt>
    <dgm:pt modelId="{B9912BDC-7782-425D-A5C9-6BF56B3CCE88}" type="sibTrans" cxnId="{D1E452E2-E0B5-49CA-9C1B-AC4285D26A4E}">
      <dgm:prSet/>
      <dgm:spPr/>
      <dgm:t>
        <a:bodyPr/>
        <a:lstStyle/>
        <a:p>
          <a:endParaRPr lang="en-IN" sz="1600" b="1"/>
        </a:p>
      </dgm:t>
    </dgm:pt>
    <dgm:pt modelId="{8B73DA8D-7CED-4669-8AD0-1D246092FB32}">
      <dgm:prSet phldrT="[Text]" custT="1"/>
      <dgm:spPr/>
      <dgm:t>
        <a:bodyPr/>
        <a:lstStyle/>
        <a:p>
          <a:r>
            <a:rPr lang="en-IN" sz="2000" b="1" dirty="0"/>
            <a:t>Secondary- raw materials transformed into goods.</a:t>
          </a:r>
        </a:p>
        <a:p>
          <a:endParaRPr lang="en-IN" sz="2000" b="1" dirty="0"/>
        </a:p>
        <a:p>
          <a:endParaRPr lang="en-IN" sz="2000" b="1" dirty="0"/>
        </a:p>
        <a:p>
          <a:endParaRPr lang="en-IN" sz="2000" b="1" dirty="0"/>
        </a:p>
        <a:p>
          <a:endParaRPr lang="en-IN" sz="2000" b="1" dirty="0"/>
        </a:p>
        <a:p>
          <a:endParaRPr lang="en-IN" sz="2000" b="1" dirty="0"/>
        </a:p>
        <a:p>
          <a:endParaRPr lang="en-IN" sz="2000" b="1" dirty="0"/>
        </a:p>
        <a:p>
          <a:endParaRPr lang="en-IN" sz="2000" b="1" dirty="0"/>
        </a:p>
        <a:p>
          <a:r>
            <a:rPr lang="en-IN" sz="2000" b="1" dirty="0" err="1"/>
            <a:t>Eg</a:t>
          </a:r>
          <a:r>
            <a:rPr lang="en-IN" sz="2000" b="1" dirty="0"/>
            <a:t>: motor manufacturing, food processing, furniture making etc.</a:t>
          </a:r>
        </a:p>
      </dgm:t>
    </dgm:pt>
    <dgm:pt modelId="{82C7D881-6A12-4350-A89C-A7FD3259981D}" type="parTrans" cxnId="{C06846C3-586D-4EED-9DA9-DD970AD5CFEB}">
      <dgm:prSet/>
      <dgm:spPr/>
      <dgm:t>
        <a:bodyPr/>
        <a:lstStyle/>
        <a:p>
          <a:endParaRPr lang="en-IN" sz="1600" b="1"/>
        </a:p>
      </dgm:t>
    </dgm:pt>
    <dgm:pt modelId="{D0C31889-A3C1-4EEC-8D7B-735BEF34FD27}" type="sibTrans" cxnId="{C06846C3-586D-4EED-9DA9-DD970AD5CFEB}">
      <dgm:prSet/>
      <dgm:spPr/>
      <dgm:t>
        <a:bodyPr/>
        <a:lstStyle/>
        <a:p>
          <a:endParaRPr lang="en-IN" sz="1600" b="1"/>
        </a:p>
      </dgm:t>
    </dgm:pt>
    <dgm:pt modelId="{C5FAE685-C419-4050-B098-6D40FECA8987}">
      <dgm:prSet phldrT="[Text]" custT="1"/>
      <dgm:spPr/>
      <dgm:t>
        <a:bodyPr/>
        <a:lstStyle/>
        <a:p>
          <a:r>
            <a:rPr lang="en-IN" sz="2000" b="1" dirty="0"/>
            <a:t>Tertiary- produces services</a:t>
          </a:r>
        </a:p>
        <a:p>
          <a:endParaRPr lang="en-IN" sz="2000" b="1" dirty="0"/>
        </a:p>
        <a:p>
          <a:endParaRPr lang="en-IN" sz="2000" b="1" dirty="0"/>
        </a:p>
        <a:p>
          <a:endParaRPr lang="en-IN" sz="2000" b="1" dirty="0"/>
        </a:p>
        <a:p>
          <a:endParaRPr lang="en-IN" sz="2000" b="1" dirty="0"/>
        </a:p>
        <a:p>
          <a:endParaRPr lang="en-IN" sz="2000" b="1" dirty="0"/>
        </a:p>
        <a:p>
          <a:endParaRPr lang="en-IN" sz="2000" b="1" dirty="0"/>
        </a:p>
        <a:p>
          <a:endParaRPr lang="en-IN" sz="2000" b="1" dirty="0"/>
        </a:p>
        <a:p>
          <a:endParaRPr lang="en-IN" sz="2000" b="1" dirty="0"/>
        </a:p>
        <a:p>
          <a:r>
            <a:rPr lang="en-IN" sz="2000" b="1" dirty="0" err="1"/>
            <a:t>Eg</a:t>
          </a:r>
          <a:r>
            <a:rPr lang="en-IN" sz="2000" b="1" dirty="0"/>
            <a:t>: Health, Education, Transport, financial services etc.</a:t>
          </a:r>
        </a:p>
      </dgm:t>
    </dgm:pt>
    <dgm:pt modelId="{1FF27C5A-1456-4AAC-9623-601BE31E0C06}" type="parTrans" cxnId="{5E72368B-D6DB-4AB4-A6B9-7E817E3166D5}">
      <dgm:prSet/>
      <dgm:spPr/>
      <dgm:t>
        <a:bodyPr/>
        <a:lstStyle/>
        <a:p>
          <a:endParaRPr lang="en-IN" sz="1600" b="1"/>
        </a:p>
      </dgm:t>
    </dgm:pt>
    <dgm:pt modelId="{F81ACEDC-0CFA-4823-AF4B-F6C1AF12DBDB}" type="sibTrans" cxnId="{5E72368B-D6DB-4AB4-A6B9-7E817E3166D5}">
      <dgm:prSet/>
      <dgm:spPr/>
      <dgm:t>
        <a:bodyPr/>
        <a:lstStyle/>
        <a:p>
          <a:endParaRPr lang="en-IN" sz="1600" b="1"/>
        </a:p>
      </dgm:t>
    </dgm:pt>
    <dgm:pt modelId="{30D2248A-2CFB-4213-8017-5604A082C1BA}" type="pres">
      <dgm:prSet presAssocID="{B68FE079-2528-42C9-9C3F-48D3AEFA9BD3}" presName="hierChild1" presStyleCnt="0">
        <dgm:presLayoutVars>
          <dgm:orgChart val="1"/>
          <dgm:chPref val="1"/>
          <dgm:dir/>
          <dgm:animOne val="branch"/>
          <dgm:animLvl val="lvl"/>
          <dgm:resizeHandles/>
        </dgm:presLayoutVars>
      </dgm:prSet>
      <dgm:spPr/>
    </dgm:pt>
    <dgm:pt modelId="{2B8F2DA0-7610-464F-9009-96345598BAC1}" type="pres">
      <dgm:prSet presAssocID="{F688FBA9-3606-40BD-B6BE-94B4007371B8}" presName="hierRoot1" presStyleCnt="0">
        <dgm:presLayoutVars>
          <dgm:hierBranch val="init"/>
        </dgm:presLayoutVars>
      </dgm:prSet>
      <dgm:spPr/>
    </dgm:pt>
    <dgm:pt modelId="{552423DB-5815-45C5-8B89-4EF425DCC7DC}" type="pres">
      <dgm:prSet presAssocID="{F688FBA9-3606-40BD-B6BE-94B4007371B8}" presName="rootComposite1" presStyleCnt="0"/>
      <dgm:spPr/>
    </dgm:pt>
    <dgm:pt modelId="{FA362286-32A1-4B99-AEAD-1D006FBBC2DE}" type="pres">
      <dgm:prSet presAssocID="{F688FBA9-3606-40BD-B6BE-94B4007371B8}" presName="rootText1" presStyleLbl="node0" presStyleIdx="0" presStyleCnt="1">
        <dgm:presLayoutVars>
          <dgm:chPref val="3"/>
        </dgm:presLayoutVars>
      </dgm:prSet>
      <dgm:spPr/>
    </dgm:pt>
    <dgm:pt modelId="{A3E26D8F-09D3-443A-A5EF-0AA503DF36B8}" type="pres">
      <dgm:prSet presAssocID="{F688FBA9-3606-40BD-B6BE-94B4007371B8}" presName="rootConnector1" presStyleLbl="node1" presStyleIdx="0" presStyleCnt="0"/>
      <dgm:spPr/>
    </dgm:pt>
    <dgm:pt modelId="{2EE21498-DE7F-417C-A619-D4CEEABA518B}" type="pres">
      <dgm:prSet presAssocID="{F688FBA9-3606-40BD-B6BE-94B4007371B8}" presName="hierChild2" presStyleCnt="0"/>
      <dgm:spPr/>
    </dgm:pt>
    <dgm:pt modelId="{EEB0DEC1-0A49-4001-8839-5A12CA80F4CF}" type="pres">
      <dgm:prSet presAssocID="{9D9B5B2B-79D0-4932-B259-AEA353175848}" presName="Name37" presStyleLbl="parChTrans1D2" presStyleIdx="0" presStyleCnt="3"/>
      <dgm:spPr/>
    </dgm:pt>
    <dgm:pt modelId="{61D23140-0B57-4400-801F-83C5A9A0D6EF}" type="pres">
      <dgm:prSet presAssocID="{905436BC-6936-4B11-A4AB-12F1B7BFE5E1}" presName="hierRoot2" presStyleCnt="0">
        <dgm:presLayoutVars>
          <dgm:hierBranch val="init"/>
        </dgm:presLayoutVars>
      </dgm:prSet>
      <dgm:spPr/>
    </dgm:pt>
    <dgm:pt modelId="{5AB0A143-DA52-4746-9598-FD67AE547CF7}" type="pres">
      <dgm:prSet presAssocID="{905436BC-6936-4B11-A4AB-12F1B7BFE5E1}" presName="rootComposite" presStyleCnt="0"/>
      <dgm:spPr/>
    </dgm:pt>
    <dgm:pt modelId="{BE2204CA-BCFE-4053-8DE5-10D0E89BC1CC}" type="pres">
      <dgm:prSet presAssocID="{905436BC-6936-4B11-A4AB-12F1B7BFE5E1}" presName="rootText" presStyleLbl="node2" presStyleIdx="0" presStyleCnt="3" custScaleX="111261" custScaleY="296657">
        <dgm:presLayoutVars>
          <dgm:chPref val="3"/>
        </dgm:presLayoutVars>
      </dgm:prSet>
      <dgm:spPr/>
    </dgm:pt>
    <dgm:pt modelId="{D79C4203-D14E-48CD-BB9E-E6CBA7E92B49}" type="pres">
      <dgm:prSet presAssocID="{905436BC-6936-4B11-A4AB-12F1B7BFE5E1}" presName="rootConnector" presStyleLbl="node2" presStyleIdx="0" presStyleCnt="3"/>
      <dgm:spPr/>
    </dgm:pt>
    <dgm:pt modelId="{C0B1C4E2-6239-4A9E-BEEC-0DB7D7797EC5}" type="pres">
      <dgm:prSet presAssocID="{905436BC-6936-4B11-A4AB-12F1B7BFE5E1}" presName="hierChild4" presStyleCnt="0"/>
      <dgm:spPr/>
    </dgm:pt>
    <dgm:pt modelId="{EF160ECD-50A5-4E50-9033-ECD53C629490}" type="pres">
      <dgm:prSet presAssocID="{905436BC-6936-4B11-A4AB-12F1B7BFE5E1}" presName="hierChild5" presStyleCnt="0"/>
      <dgm:spPr/>
    </dgm:pt>
    <dgm:pt modelId="{22304282-858C-4657-9E08-642C17718407}" type="pres">
      <dgm:prSet presAssocID="{82C7D881-6A12-4350-A89C-A7FD3259981D}" presName="Name37" presStyleLbl="parChTrans1D2" presStyleIdx="1" presStyleCnt="3"/>
      <dgm:spPr/>
    </dgm:pt>
    <dgm:pt modelId="{80C8E8B9-7B87-47BC-83B0-DE8A3B59895D}" type="pres">
      <dgm:prSet presAssocID="{8B73DA8D-7CED-4669-8AD0-1D246092FB32}" presName="hierRoot2" presStyleCnt="0">
        <dgm:presLayoutVars>
          <dgm:hierBranch val="init"/>
        </dgm:presLayoutVars>
      </dgm:prSet>
      <dgm:spPr/>
    </dgm:pt>
    <dgm:pt modelId="{F2AC0823-5418-4B6E-8B32-4F53C720C0C4}" type="pres">
      <dgm:prSet presAssocID="{8B73DA8D-7CED-4669-8AD0-1D246092FB32}" presName="rootComposite" presStyleCnt="0"/>
      <dgm:spPr/>
    </dgm:pt>
    <dgm:pt modelId="{255B681E-766C-4D11-9003-C8E5230BE56A}" type="pres">
      <dgm:prSet presAssocID="{8B73DA8D-7CED-4669-8AD0-1D246092FB32}" presName="rootText" presStyleLbl="node2" presStyleIdx="1" presStyleCnt="3" custScaleX="118726" custScaleY="294575">
        <dgm:presLayoutVars>
          <dgm:chPref val="3"/>
        </dgm:presLayoutVars>
      </dgm:prSet>
      <dgm:spPr/>
    </dgm:pt>
    <dgm:pt modelId="{8BBC8D1D-18D9-4D98-AB7C-EB7E87979E55}" type="pres">
      <dgm:prSet presAssocID="{8B73DA8D-7CED-4669-8AD0-1D246092FB32}" presName="rootConnector" presStyleLbl="node2" presStyleIdx="1" presStyleCnt="3"/>
      <dgm:spPr/>
    </dgm:pt>
    <dgm:pt modelId="{EB809D8A-F8F3-4C85-B6C0-562FAA05EAA1}" type="pres">
      <dgm:prSet presAssocID="{8B73DA8D-7CED-4669-8AD0-1D246092FB32}" presName="hierChild4" presStyleCnt="0"/>
      <dgm:spPr/>
    </dgm:pt>
    <dgm:pt modelId="{6115F101-F97B-4179-8ADF-D951783B8FE7}" type="pres">
      <dgm:prSet presAssocID="{8B73DA8D-7CED-4669-8AD0-1D246092FB32}" presName="hierChild5" presStyleCnt="0"/>
      <dgm:spPr/>
    </dgm:pt>
    <dgm:pt modelId="{313A2E09-706A-4A89-AB31-B63D366A4747}" type="pres">
      <dgm:prSet presAssocID="{1FF27C5A-1456-4AAC-9623-601BE31E0C06}" presName="Name37" presStyleLbl="parChTrans1D2" presStyleIdx="2" presStyleCnt="3"/>
      <dgm:spPr/>
    </dgm:pt>
    <dgm:pt modelId="{D74F7669-1F62-4D74-BC51-0DF789D578C7}" type="pres">
      <dgm:prSet presAssocID="{C5FAE685-C419-4050-B098-6D40FECA8987}" presName="hierRoot2" presStyleCnt="0">
        <dgm:presLayoutVars>
          <dgm:hierBranch val="init"/>
        </dgm:presLayoutVars>
      </dgm:prSet>
      <dgm:spPr/>
    </dgm:pt>
    <dgm:pt modelId="{39430DCA-AB8F-4982-9D99-CE738A34D25C}" type="pres">
      <dgm:prSet presAssocID="{C5FAE685-C419-4050-B098-6D40FECA8987}" presName="rootComposite" presStyleCnt="0"/>
      <dgm:spPr/>
    </dgm:pt>
    <dgm:pt modelId="{95AC62B6-DFFD-4056-9510-68AEFFF2E037}" type="pres">
      <dgm:prSet presAssocID="{C5FAE685-C419-4050-B098-6D40FECA8987}" presName="rootText" presStyleLbl="node2" presStyleIdx="2" presStyleCnt="3" custScaleX="115849" custScaleY="295741">
        <dgm:presLayoutVars>
          <dgm:chPref val="3"/>
        </dgm:presLayoutVars>
      </dgm:prSet>
      <dgm:spPr/>
    </dgm:pt>
    <dgm:pt modelId="{F33F3A3C-FBF9-4317-8F73-3941F6B0B90A}" type="pres">
      <dgm:prSet presAssocID="{C5FAE685-C419-4050-B098-6D40FECA8987}" presName="rootConnector" presStyleLbl="node2" presStyleIdx="2" presStyleCnt="3"/>
      <dgm:spPr/>
    </dgm:pt>
    <dgm:pt modelId="{C73C48AE-A659-470A-8B4F-DD8D52FBC226}" type="pres">
      <dgm:prSet presAssocID="{C5FAE685-C419-4050-B098-6D40FECA8987}" presName="hierChild4" presStyleCnt="0"/>
      <dgm:spPr/>
    </dgm:pt>
    <dgm:pt modelId="{4C601A8C-CDB2-4FC9-8156-73A5F7B6265B}" type="pres">
      <dgm:prSet presAssocID="{C5FAE685-C419-4050-B098-6D40FECA8987}" presName="hierChild5" presStyleCnt="0"/>
      <dgm:spPr/>
    </dgm:pt>
    <dgm:pt modelId="{C1557B17-0AE9-47D9-9B68-E0ED74594132}" type="pres">
      <dgm:prSet presAssocID="{F688FBA9-3606-40BD-B6BE-94B4007371B8}" presName="hierChild3" presStyleCnt="0"/>
      <dgm:spPr/>
    </dgm:pt>
  </dgm:ptLst>
  <dgm:cxnLst>
    <dgm:cxn modelId="{8CD7EF09-C604-4F8D-AB08-2EEAFFB72E64}" type="presOf" srcId="{9D9B5B2B-79D0-4932-B259-AEA353175848}" destId="{EEB0DEC1-0A49-4001-8839-5A12CA80F4CF}" srcOrd="0" destOrd="0" presId="urn:microsoft.com/office/officeart/2005/8/layout/orgChart1"/>
    <dgm:cxn modelId="{D375B60A-7061-4944-A2DA-C108326EB6DA}" type="presOf" srcId="{F688FBA9-3606-40BD-B6BE-94B4007371B8}" destId="{FA362286-32A1-4B99-AEAD-1D006FBBC2DE}" srcOrd="0" destOrd="0" presId="urn:microsoft.com/office/officeart/2005/8/layout/orgChart1"/>
    <dgm:cxn modelId="{723C410E-DB77-4F52-B08D-89FE6D836163}" srcId="{B68FE079-2528-42C9-9C3F-48D3AEFA9BD3}" destId="{F688FBA9-3606-40BD-B6BE-94B4007371B8}" srcOrd="0" destOrd="0" parTransId="{C848C561-2532-4F56-8DC0-2938123A93C3}" sibTransId="{1C0910D5-CA8F-4709-8892-50B260A1C464}"/>
    <dgm:cxn modelId="{C30B7628-8CEE-478E-8B3D-FEEA6C488B57}" type="presOf" srcId="{F688FBA9-3606-40BD-B6BE-94B4007371B8}" destId="{A3E26D8F-09D3-443A-A5EF-0AA503DF36B8}" srcOrd="1" destOrd="0" presId="urn:microsoft.com/office/officeart/2005/8/layout/orgChart1"/>
    <dgm:cxn modelId="{D704895B-0CBB-49DB-BF96-3DEFA62601CA}" type="presOf" srcId="{8B73DA8D-7CED-4669-8AD0-1D246092FB32}" destId="{8BBC8D1D-18D9-4D98-AB7C-EB7E87979E55}" srcOrd="1" destOrd="0" presId="urn:microsoft.com/office/officeart/2005/8/layout/orgChart1"/>
    <dgm:cxn modelId="{4660065F-C695-46ED-AC71-58BADFCCE59E}" type="presOf" srcId="{C5FAE685-C419-4050-B098-6D40FECA8987}" destId="{F33F3A3C-FBF9-4317-8F73-3941F6B0B90A}" srcOrd="1" destOrd="0" presId="urn:microsoft.com/office/officeart/2005/8/layout/orgChart1"/>
    <dgm:cxn modelId="{FD999364-CC95-4592-BE2B-85AEC5918005}" type="presOf" srcId="{82C7D881-6A12-4350-A89C-A7FD3259981D}" destId="{22304282-858C-4657-9E08-642C17718407}" srcOrd="0" destOrd="0" presId="urn:microsoft.com/office/officeart/2005/8/layout/orgChart1"/>
    <dgm:cxn modelId="{E885BA6B-D02B-48A6-8087-8A3576516B8B}" type="presOf" srcId="{1FF27C5A-1456-4AAC-9623-601BE31E0C06}" destId="{313A2E09-706A-4A89-AB31-B63D366A4747}" srcOrd="0" destOrd="0" presId="urn:microsoft.com/office/officeart/2005/8/layout/orgChart1"/>
    <dgm:cxn modelId="{5E72368B-D6DB-4AB4-A6B9-7E817E3166D5}" srcId="{F688FBA9-3606-40BD-B6BE-94B4007371B8}" destId="{C5FAE685-C419-4050-B098-6D40FECA8987}" srcOrd="2" destOrd="0" parTransId="{1FF27C5A-1456-4AAC-9623-601BE31E0C06}" sibTransId="{F81ACEDC-0CFA-4823-AF4B-F6C1AF12DBDB}"/>
    <dgm:cxn modelId="{F2458A91-EFA8-49AE-8024-9D80954944C4}" type="presOf" srcId="{8B73DA8D-7CED-4669-8AD0-1D246092FB32}" destId="{255B681E-766C-4D11-9003-C8E5230BE56A}" srcOrd="0" destOrd="0" presId="urn:microsoft.com/office/officeart/2005/8/layout/orgChart1"/>
    <dgm:cxn modelId="{E07B06A0-0B4A-434E-BE50-D31DAEF37C48}" type="presOf" srcId="{B68FE079-2528-42C9-9C3F-48D3AEFA9BD3}" destId="{30D2248A-2CFB-4213-8017-5604A082C1BA}" srcOrd="0" destOrd="0" presId="urn:microsoft.com/office/officeart/2005/8/layout/orgChart1"/>
    <dgm:cxn modelId="{E01903A2-C96A-4B6B-BD2E-43644DA40B76}" type="presOf" srcId="{905436BC-6936-4B11-A4AB-12F1B7BFE5E1}" destId="{D79C4203-D14E-48CD-BB9E-E6CBA7E92B49}" srcOrd="1" destOrd="0" presId="urn:microsoft.com/office/officeart/2005/8/layout/orgChart1"/>
    <dgm:cxn modelId="{C06846C3-586D-4EED-9DA9-DD970AD5CFEB}" srcId="{F688FBA9-3606-40BD-B6BE-94B4007371B8}" destId="{8B73DA8D-7CED-4669-8AD0-1D246092FB32}" srcOrd="1" destOrd="0" parTransId="{82C7D881-6A12-4350-A89C-A7FD3259981D}" sibTransId="{D0C31889-A3C1-4EEC-8D7B-735BEF34FD27}"/>
    <dgm:cxn modelId="{B166CFCD-CBA6-43D1-85B8-CDF2B7DA9210}" type="presOf" srcId="{905436BC-6936-4B11-A4AB-12F1B7BFE5E1}" destId="{BE2204CA-BCFE-4053-8DE5-10D0E89BC1CC}" srcOrd="0" destOrd="0" presId="urn:microsoft.com/office/officeart/2005/8/layout/orgChart1"/>
    <dgm:cxn modelId="{D1E452E2-E0B5-49CA-9C1B-AC4285D26A4E}" srcId="{F688FBA9-3606-40BD-B6BE-94B4007371B8}" destId="{905436BC-6936-4B11-A4AB-12F1B7BFE5E1}" srcOrd="0" destOrd="0" parTransId="{9D9B5B2B-79D0-4932-B259-AEA353175848}" sibTransId="{B9912BDC-7782-425D-A5C9-6BF56B3CCE88}"/>
    <dgm:cxn modelId="{424072F8-FA9F-4FCB-83CC-5528703B2672}" type="presOf" srcId="{C5FAE685-C419-4050-B098-6D40FECA8987}" destId="{95AC62B6-DFFD-4056-9510-68AEFFF2E037}" srcOrd="0" destOrd="0" presId="urn:microsoft.com/office/officeart/2005/8/layout/orgChart1"/>
    <dgm:cxn modelId="{F4D76C03-D4EA-4CBA-8AF4-EFAFBD66837F}" type="presParOf" srcId="{30D2248A-2CFB-4213-8017-5604A082C1BA}" destId="{2B8F2DA0-7610-464F-9009-96345598BAC1}" srcOrd="0" destOrd="0" presId="urn:microsoft.com/office/officeart/2005/8/layout/orgChart1"/>
    <dgm:cxn modelId="{D325E6AB-2148-4D06-A0CE-424ED2F2DEF2}" type="presParOf" srcId="{2B8F2DA0-7610-464F-9009-96345598BAC1}" destId="{552423DB-5815-45C5-8B89-4EF425DCC7DC}" srcOrd="0" destOrd="0" presId="urn:microsoft.com/office/officeart/2005/8/layout/orgChart1"/>
    <dgm:cxn modelId="{6C20750D-E74D-40AF-984B-E35EB0FF0FCC}" type="presParOf" srcId="{552423DB-5815-45C5-8B89-4EF425DCC7DC}" destId="{FA362286-32A1-4B99-AEAD-1D006FBBC2DE}" srcOrd="0" destOrd="0" presId="urn:microsoft.com/office/officeart/2005/8/layout/orgChart1"/>
    <dgm:cxn modelId="{536EC72D-0158-4363-B6E4-16D07161D891}" type="presParOf" srcId="{552423DB-5815-45C5-8B89-4EF425DCC7DC}" destId="{A3E26D8F-09D3-443A-A5EF-0AA503DF36B8}" srcOrd="1" destOrd="0" presId="urn:microsoft.com/office/officeart/2005/8/layout/orgChart1"/>
    <dgm:cxn modelId="{4EC73C27-EDC8-4E23-81C6-0C3A7505D58C}" type="presParOf" srcId="{2B8F2DA0-7610-464F-9009-96345598BAC1}" destId="{2EE21498-DE7F-417C-A619-D4CEEABA518B}" srcOrd="1" destOrd="0" presId="urn:microsoft.com/office/officeart/2005/8/layout/orgChart1"/>
    <dgm:cxn modelId="{16FE48A2-3416-4034-895B-7E2061E244E6}" type="presParOf" srcId="{2EE21498-DE7F-417C-A619-D4CEEABA518B}" destId="{EEB0DEC1-0A49-4001-8839-5A12CA80F4CF}" srcOrd="0" destOrd="0" presId="urn:microsoft.com/office/officeart/2005/8/layout/orgChart1"/>
    <dgm:cxn modelId="{951343B1-24EB-4201-A1B8-2FAC4FBDC0B2}" type="presParOf" srcId="{2EE21498-DE7F-417C-A619-D4CEEABA518B}" destId="{61D23140-0B57-4400-801F-83C5A9A0D6EF}" srcOrd="1" destOrd="0" presId="urn:microsoft.com/office/officeart/2005/8/layout/orgChart1"/>
    <dgm:cxn modelId="{4E744C95-434A-4B5C-8F04-CB9F13695C9E}" type="presParOf" srcId="{61D23140-0B57-4400-801F-83C5A9A0D6EF}" destId="{5AB0A143-DA52-4746-9598-FD67AE547CF7}" srcOrd="0" destOrd="0" presId="urn:microsoft.com/office/officeart/2005/8/layout/orgChart1"/>
    <dgm:cxn modelId="{388B4A72-ECB0-4B20-B627-EB163D72D024}" type="presParOf" srcId="{5AB0A143-DA52-4746-9598-FD67AE547CF7}" destId="{BE2204CA-BCFE-4053-8DE5-10D0E89BC1CC}" srcOrd="0" destOrd="0" presId="urn:microsoft.com/office/officeart/2005/8/layout/orgChart1"/>
    <dgm:cxn modelId="{FFCA3380-A08D-4B77-87C8-F917372D6EE8}" type="presParOf" srcId="{5AB0A143-DA52-4746-9598-FD67AE547CF7}" destId="{D79C4203-D14E-48CD-BB9E-E6CBA7E92B49}" srcOrd="1" destOrd="0" presId="urn:microsoft.com/office/officeart/2005/8/layout/orgChart1"/>
    <dgm:cxn modelId="{850B6D80-C30A-42CA-B62E-A9BAF53546DC}" type="presParOf" srcId="{61D23140-0B57-4400-801F-83C5A9A0D6EF}" destId="{C0B1C4E2-6239-4A9E-BEEC-0DB7D7797EC5}" srcOrd="1" destOrd="0" presId="urn:microsoft.com/office/officeart/2005/8/layout/orgChart1"/>
    <dgm:cxn modelId="{33DCF41D-1361-4FB0-9584-914B1AB49425}" type="presParOf" srcId="{61D23140-0B57-4400-801F-83C5A9A0D6EF}" destId="{EF160ECD-50A5-4E50-9033-ECD53C629490}" srcOrd="2" destOrd="0" presId="urn:microsoft.com/office/officeart/2005/8/layout/orgChart1"/>
    <dgm:cxn modelId="{C8D866BC-2412-4A6F-A6E3-D8ECD46602D6}" type="presParOf" srcId="{2EE21498-DE7F-417C-A619-D4CEEABA518B}" destId="{22304282-858C-4657-9E08-642C17718407}" srcOrd="2" destOrd="0" presId="urn:microsoft.com/office/officeart/2005/8/layout/orgChart1"/>
    <dgm:cxn modelId="{D3A54A4A-1ABB-461B-A4B8-2B668DFE53AD}" type="presParOf" srcId="{2EE21498-DE7F-417C-A619-D4CEEABA518B}" destId="{80C8E8B9-7B87-47BC-83B0-DE8A3B59895D}" srcOrd="3" destOrd="0" presId="urn:microsoft.com/office/officeart/2005/8/layout/orgChart1"/>
    <dgm:cxn modelId="{66C429B3-C235-4AC7-A2BA-BCF29D03BFC1}" type="presParOf" srcId="{80C8E8B9-7B87-47BC-83B0-DE8A3B59895D}" destId="{F2AC0823-5418-4B6E-8B32-4F53C720C0C4}" srcOrd="0" destOrd="0" presId="urn:microsoft.com/office/officeart/2005/8/layout/orgChart1"/>
    <dgm:cxn modelId="{0E984AA8-EC46-4BF5-ADFB-D6540CF968C0}" type="presParOf" srcId="{F2AC0823-5418-4B6E-8B32-4F53C720C0C4}" destId="{255B681E-766C-4D11-9003-C8E5230BE56A}" srcOrd="0" destOrd="0" presId="urn:microsoft.com/office/officeart/2005/8/layout/orgChart1"/>
    <dgm:cxn modelId="{935A446C-1720-4B40-B88C-456DCCEB0114}" type="presParOf" srcId="{F2AC0823-5418-4B6E-8B32-4F53C720C0C4}" destId="{8BBC8D1D-18D9-4D98-AB7C-EB7E87979E55}" srcOrd="1" destOrd="0" presId="urn:microsoft.com/office/officeart/2005/8/layout/orgChart1"/>
    <dgm:cxn modelId="{F5EAAB73-DCAC-40D9-B780-127F16228BFF}" type="presParOf" srcId="{80C8E8B9-7B87-47BC-83B0-DE8A3B59895D}" destId="{EB809D8A-F8F3-4C85-B6C0-562FAA05EAA1}" srcOrd="1" destOrd="0" presId="urn:microsoft.com/office/officeart/2005/8/layout/orgChart1"/>
    <dgm:cxn modelId="{BB6CE30C-0788-45B7-8CEE-AE12FC65EEC2}" type="presParOf" srcId="{80C8E8B9-7B87-47BC-83B0-DE8A3B59895D}" destId="{6115F101-F97B-4179-8ADF-D951783B8FE7}" srcOrd="2" destOrd="0" presId="urn:microsoft.com/office/officeart/2005/8/layout/orgChart1"/>
    <dgm:cxn modelId="{B54B3374-3ED6-426A-B464-6B585A9DC59F}" type="presParOf" srcId="{2EE21498-DE7F-417C-A619-D4CEEABA518B}" destId="{313A2E09-706A-4A89-AB31-B63D366A4747}" srcOrd="4" destOrd="0" presId="urn:microsoft.com/office/officeart/2005/8/layout/orgChart1"/>
    <dgm:cxn modelId="{7FBE3540-7097-4B49-AB2C-B30C105771E1}" type="presParOf" srcId="{2EE21498-DE7F-417C-A619-D4CEEABA518B}" destId="{D74F7669-1F62-4D74-BC51-0DF789D578C7}" srcOrd="5" destOrd="0" presId="urn:microsoft.com/office/officeart/2005/8/layout/orgChart1"/>
    <dgm:cxn modelId="{659D3AFC-B3B2-46DB-816B-B35C607CD2D5}" type="presParOf" srcId="{D74F7669-1F62-4D74-BC51-0DF789D578C7}" destId="{39430DCA-AB8F-4982-9D99-CE738A34D25C}" srcOrd="0" destOrd="0" presId="urn:microsoft.com/office/officeart/2005/8/layout/orgChart1"/>
    <dgm:cxn modelId="{46DFD66F-04AD-450B-BAF5-604F163EDA17}" type="presParOf" srcId="{39430DCA-AB8F-4982-9D99-CE738A34D25C}" destId="{95AC62B6-DFFD-4056-9510-68AEFFF2E037}" srcOrd="0" destOrd="0" presId="urn:microsoft.com/office/officeart/2005/8/layout/orgChart1"/>
    <dgm:cxn modelId="{F4BC93C4-5A22-4D8A-8586-1C589CF05E38}" type="presParOf" srcId="{39430DCA-AB8F-4982-9D99-CE738A34D25C}" destId="{F33F3A3C-FBF9-4317-8F73-3941F6B0B90A}" srcOrd="1" destOrd="0" presId="urn:microsoft.com/office/officeart/2005/8/layout/orgChart1"/>
    <dgm:cxn modelId="{208AD04A-CC54-4320-B722-841BAC1FF863}" type="presParOf" srcId="{D74F7669-1F62-4D74-BC51-0DF789D578C7}" destId="{C73C48AE-A659-470A-8B4F-DD8D52FBC226}" srcOrd="1" destOrd="0" presId="urn:microsoft.com/office/officeart/2005/8/layout/orgChart1"/>
    <dgm:cxn modelId="{CC9BFB7E-273F-4462-9714-2C7B354E7D26}" type="presParOf" srcId="{D74F7669-1F62-4D74-BC51-0DF789D578C7}" destId="{4C601A8C-CDB2-4FC9-8156-73A5F7B6265B}" srcOrd="2" destOrd="0" presId="urn:microsoft.com/office/officeart/2005/8/layout/orgChart1"/>
    <dgm:cxn modelId="{1D0D835E-3978-451C-B264-969E05E70918}" type="presParOf" srcId="{2B8F2DA0-7610-464F-9009-96345598BAC1}" destId="{C1557B17-0AE9-47D9-9B68-E0ED7459413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1DB601-5FF4-4D29-AFA3-26FBC8927CD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IN"/>
        </a:p>
      </dgm:t>
    </dgm:pt>
    <dgm:pt modelId="{70EFD178-9C2A-48E0-9CEF-76046D4CBBD5}">
      <dgm:prSet phldrT="[Text]" custT="1"/>
      <dgm:spPr/>
      <dgm:t>
        <a:bodyPr/>
        <a:lstStyle/>
        <a:p>
          <a:r>
            <a:rPr lang="en-IN" sz="3600" b="1" dirty="0"/>
            <a:t>Sectors of the economy</a:t>
          </a:r>
        </a:p>
      </dgm:t>
    </dgm:pt>
    <dgm:pt modelId="{0FDD1818-0590-492D-8FAB-37D311597D90}" type="parTrans" cxnId="{BF5375FA-6CAF-4F0D-91B1-8C7CB3ABB4B9}">
      <dgm:prSet/>
      <dgm:spPr/>
      <dgm:t>
        <a:bodyPr/>
        <a:lstStyle/>
        <a:p>
          <a:endParaRPr lang="en-IN" sz="1200"/>
        </a:p>
      </dgm:t>
    </dgm:pt>
    <dgm:pt modelId="{A4627E9C-73AE-4C77-AD52-DF66C7E96055}" type="sibTrans" cxnId="{BF5375FA-6CAF-4F0D-91B1-8C7CB3ABB4B9}">
      <dgm:prSet/>
      <dgm:spPr/>
      <dgm:t>
        <a:bodyPr/>
        <a:lstStyle/>
        <a:p>
          <a:endParaRPr lang="en-IN" sz="1200"/>
        </a:p>
      </dgm:t>
    </dgm:pt>
    <dgm:pt modelId="{4E34D122-B9B4-4F06-9A5E-47A55CA25BC9}">
      <dgm:prSet phldrT="[Text]" custT="1"/>
      <dgm:spPr/>
      <dgm:t>
        <a:bodyPr anchor="t"/>
        <a:lstStyle/>
        <a:p>
          <a:pPr algn="l"/>
          <a:r>
            <a:rPr lang="en-IN" sz="2400" b="1" dirty="0"/>
            <a:t>Public-owned by government</a:t>
          </a:r>
        </a:p>
        <a:p>
          <a:pPr algn="l"/>
          <a:r>
            <a:rPr lang="en-IN" sz="2400" b="1" dirty="0"/>
            <a:t>Production achieved by government departments, local authorities, state-owned businesses </a:t>
          </a:r>
        </a:p>
      </dgm:t>
    </dgm:pt>
    <dgm:pt modelId="{A5FD6259-006D-4EB7-88A4-BE66A09AB197}" type="parTrans" cxnId="{5FB5A223-65F4-4381-A82E-8AF7AFECA743}">
      <dgm:prSet/>
      <dgm:spPr/>
      <dgm:t>
        <a:bodyPr/>
        <a:lstStyle/>
        <a:p>
          <a:endParaRPr lang="en-IN" sz="1200"/>
        </a:p>
      </dgm:t>
    </dgm:pt>
    <dgm:pt modelId="{682524AF-DFA4-420B-9D33-15D80803393B}" type="sibTrans" cxnId="{5FB5A223-65F4-4381-A82E-8AF7AFECA743}">
      <dgm:prSet/>
      <dgm:spPr/>
      <dgm:t>
        <a:bodyPr/>
        <a:lstStyle/>
        <a:p>
          <a:endParaRPr lang="en-IN" sz="1200"/>
        </a:p>
      </dgm:t>
    </dgm:pt>
    <dgm:pt modelId="{63F17DCD-EDF9-4C7D-ABB5-3310BF5825F9}">
      <dgm:prSet phldrT="[Text]" custT="1"/>
      <dgm:spPr/>
      <dgm:t>
        <a:bodyPr anchor="t"/>
        <a:lstStyle/>
        <a:p>
          <a:r>
            <a:rPr lang="en-IN" sz="3200" b="1" dirty="0"/>
            <a:t>Private- owned by private individuals, companies and charities</a:t>
          </a:r>
        </a:p>
      </dgm:t>
    </dgm:pt>
    <dgm:pt modelId="{552F6748-31BC-4389-A359-E52B500E088A}" type="parTrans" cxnId="{A77EBF32-40DB-4B31-AD29-D6A3A19FE162}">
      <dgm:prSet/>
      <dgm:spPr/>
      <dgm:t>
        <a:bodyPr/>
        <a:lstStyle/>
        <a:p>
          <a:endParaRPr lang="en-IN" sz="1200"/>
        </a:p>
      </dgm:t>
    </dgm:pt>
    <dgm:pt modelId="{7F28032D-6743-4A0B-8BD0-26A120A1705B}" type="sibTrans" cxnId="{A77EBF32-40DB-4B31-AD29-D6A3A19FE162}">
      <dgm:prSet/>
      <dgm:spPr/>
      <dgm:t>
        <a:bodyPr/>
        <a:lstStyle/>
        <a:p>
          <a:endParaRPr lang="en-IN" sz="1200"/>
        </a:p>
      </dgm:t>
    </dgm:pt>
    <dgm:pt modelId="{9E1D71CC-C234-4069-B637-E1C01CC141F7}" type="pres">
      <dgm:prSet presAssocID="{221DB601-5FF4-4D29-AFA3-26FBC8927CDC}" presName="hierChild1" presStyleCnt="0">
        <dgm:presLayoutVars>
          <dgm:orgChart val="1"/>
          <dgm:chPref val="1"/>
          <dgm:dir/>
          <dgm:animOne val="branch"/>
          <dgm:animLvl val="lvl"/>
          <dgm:resizeHandles/>
        </dgm:presLayoutVars>
      </dgm:prSet>
      <dgm:spPr/>
    </dgm:pt>
    <dgm:pt modelId="{B66CC706-B985-40DA-A9BB-6746B5C11A88}" type="pres">
      <dgm:prSet presAssocID="{70EFD178-9C2A-48E0-9CEF-76046D4CBBD5}" presName="hierRoot1" presStyleCnt="0">
        <dgm:presLayoutVars>
          <dgm:hierBranch val="init"/>
        </dgm:presLayoutVars>
      </dgm:prSet>
      <dgm:spPr/>
    </dgm:pt>
    <dgm:pt modelId="{EDFC49A2-CB88-468D-A4A6-AF0B0A508DB0}" type="pres">
      <dgm:prSet presAssocID="{70EFD178-9C2A-48E0-9CEF-76046D4CBBD5}" presName="rootComposite1" presStyleCnt="0"/>
      <dgm:spPr/>
    </dgm:pt>
    <dgm:pt modelId="{CCF8A282-30A7-4B22-A719-583083DC3C7A}" type="pres">
      <dgm:prSet presAssocID="{70EFD178-9C2A-48E0-9CEF-76046D4CBBD5}" presName="rootText1" presStyleLbl="node0" presStyleIdx="0" presStyleCnt="1" custScaleX="166867" custScaleY="106447" custLinFactNeighborX="-2140" custLinFactNeighborY="-38808">
        <dgm:presLayoutVars>
          <dgm:chPref val="3"/>
        </dgm:presLayoutVars>
      </dgm:prSet>
      <dgm:spPr/>
    </dgm:pt>
    <dgm:pt modelId="{5569977B-EF3E-4AB7-BE42-AB3700EF0CF5}" type="pres">
      <dgm:prSet presAssocID="{70EFD178-9C2A-48E0-9CEF-76046D4CBBD5}" presName="rootConnector1" presStyleLbl="node1" presStyleIdx="0" presStyleCnt="0"/>
      <dgm:spPr/>
    </dgm:pt>
    <dgm:pt modelId="{A14BDC56-10F4-4789-A686-FEF26B0E902B}" type="pres">
      <dgm:prSet presAssocID="{70EFD178-9C2A-48E0-9CEF-76046D4CBBD5}" presName="hierChild2" presStyleCnt="0"/>
      <dgm:spPr/>
    </dgm:pt>
    <dgm:pt modelId="{FFA2D4E4-8DDE-4EE1-B590-F438875E7AFC}" type="pres">
      <dgm:prSet presAssocID="{A5FD6259-006D-4EB7-88A4-BE66A09AB197}" presName="Name37" presStyleLbl="parChTrans1D2" presStyleIdx="0" presStyleCnt="2"/>
      <dgm:spPr/>
    </dgm:pt>
    <dgm:pt modelId="{5658162A-BC13-409A-9183-0400282F3357}" type="pres">
      <dgm:prSet presAssocID="{4E34D122-B9B4-4F06-9A5E-47A55CA25BC9}" presName="hierRoot2" presStyleCnt="0">
        <dgm:presLayoutVars>
          <dgm:hierBranch val="init"/>
        </dgm:presLayoutVars>
      </dgm:prSet>
      <dgm:spPr/>
    </dgm:pt>
    <dgm:pt modelId="{51A39574-90D8-4E23-AA87-75D600413D00}" type="pres">
      <dgm:prSet presAssocID="{4E34D122-B9B4-4F06-9A5E-47A55CA25BC9}" presName="rootComposite" presStyleCnt="0"/>
      <dgm:spPr/>
    </dgm:pt>
    <dgm:pt modelId="{A80D64AE-37CF-456F-8192-EF90032BF33A}" type="pres">
      <dgm:prSet presAssocID="{4E34D122-B9B4-4F06-9A5E-47A55CA25BC9}" presName="rootText" presStyleLbl="node2" presStyleIdx="0" presStyleCnt="2" custScaleX="233201" custScaleY="471370" custLinFactNeighborX="-27949" custLinFactNeighborY="63">
        <dgm:presLayoutVars>
          <dgm:chPref val="3"/>
        </dgm:presLayoutVars>
      </dgm:prSet>
      <dgm:spPr/>
    </dgm:pt>
    <dgm:pt modelId="{8ECA0CD3-B665-4361-9CBA-AC8439CFC8B9}" type="pres">
      <dgm:prSet presAssocID="{4E34D122-B9B4-4F06-9A5E-47A55CA25BC9}" presName="rootConnector" presStyleLbl="node2" presStyleIdx="0" presStyleCnt="2"/>
      <dgm:spPr/>
    </dgm:pt>
    <dgm:pt modelId="{FD0CCD3B-8E16-4761-9358-8E093EAFF167}" type="pres">
      <dgm:prSet presAssocID="{4E34D122-B9B4-4F06-9A5E-47A55CA25BC9}" presName="hierChild4" presStyleCnt="0"/>
      <dgm:spPr/>
    </dgm:pt>
    <dgm:pt modelId="{DE470690-3971-4082-89F3-A50E25532ECF}" type="pres">
      <dgm:prSet presAssocID="{4E34D122-B9B4-4F06-9A5E-47A55CA25BC9}" presName="hierChild5" presStyleCnt="0"/>
      <dgm:spPr/>
    </dgm:pt>
    <dgm:pt modelId="{FA372E09-9660-4E09-BA29-64B84F26B330}" type="pres">
      <dgm:prSet presAssocID="{552F6748-31BC-4389-A359-E52B500E088A}" presName="Name37" presStyleLbl="parChTrans1D2" presStyleIdx="1" presStyleCnt="2"/>
      <dgm:spPr/>
    </dgm:pt>
    <dgm:pt modelId="{BE368B3D-3B5F-4891-A873-4497B9F6BC66}" type="pres">
      <dgm:prSet presAssocID="{63F17DCD-EDF9-4C7D-ABB5-3310BF5825F9}" presName="hierRoot2" presStyleCnt="0">
        <dgm:presLayoutVars>
          <dgm:hierBranch val="init"/>
        </dgm:presLayoutVars>
      </dgm:prSet>
      <dgm:spPr/>
    </dgm:pt>
    <dgm:pt modelId="{20E256A8-168D-4608-8D6B-526D1FAEA75B}" type="pres">
      <dgm:prSet presAssocID="{63F17DCD-EDF9-4C7D-ABB5-3310BF5825F9}" presName="rootComposite" presStyleCnt="0"/>
      <dgm:spPr/>
    </dgm:pt>
    <dgm:pt modelId="{1D46060F-2562-44D7-B6E5-FCA24CD07E87}" type="pres">
      <dgm:prSet presAssocID="{63F17DCD-EDF9-4C7D-ABB5-3310BF5825F9}" presName="rootText" presStyleLbl="node2" presStyleIdx="1" presStyleCnt="2" custScaleX="237711" custScaleY="478698" custLinFactNeighborX="31722" custLinFactNeighborY="153">
        <dgm:presLayoutVars>
          <dgm:chPref val="3"/>
        </dgm:presLayoutVars>
      </dgm:prSet>
      <dgm:spPr/>
    </dgm:pt>
    <dgm:pt modelId="{AAFFE31B-E262-4746-ACBA-F37D2C7A09D2}" type="pres">
      <dgm:prSet presAssocID="{63F17DCD-EDF9-4C7D-ABB5-3310BF5825F9}" presName="rootConnector" presStyleLbl="node2" presStyleIdx="1" presStyleCnt="2"/>
      <dgm:spPr/>
    </dgm:pt>
    <dgm:pt modelId="{EB58D2F7-73FF-4D44-A84D-82950618D09D}" type="pres">
      <dgm:prSet presAssocID="{63F17DCD-EDF9-4C7D-ABB5-3310BF5825F9}" presName="hierChild4" presStyleCnt="0"/>
      <dgm:spPr/>
    </dgm:pt>
    <dgm:pt modelId="{61367F9F-805A-4E4E-B341-35EFBBF4B961}" type="pres">
      <dgm:prSet presAssocID="{63F17DCD-EDF9-4C7D-ABB5-3310BF5825F9}" presName="hierChild5" presStyleCnt="0"/>
      <dgm:spPr/>
    </dgm:pt>
    <dgm:pt modelId="{AD3890F3-DDFF-4046-8B01-9BEC06F6061F}" type="pres">
      <dgm:prSet presAssocID="{70EFD178-9C2A-48E0-9CEF-76046D4CBBD5}" presName="hierChild3" presStyleCnt="0"/>
      <dgm:spPr/>
    </dgm:pt>
  </dgm:ptLst>
  <dgm:cxnLst>
    <dgm:cxn modelId="{B7676409-AD81-4B73-AF6E-869324F2E598}" type="presOf" srcId="{A5FD6259-006D-4EB7-88A4-BE66A09AB197}" destId="{FFA2D4E4-8DDE-4EE1-B590-F438875E7AFC}" srcOrd="0" destOrd="0" presId="urn:microsoft.com/office/officeart/2005/8/layout/orgChart1"/>
    <dgm:cxn modelId="{5FB5A223-65F4-4381-A82E-8AF7AFECA743}" srcId="{70EFD178-9C2A-48E0-9CEF-76046D4CBBD5}" destId="{4E34D122-B9B4-4F06-9A5E-47A55CA25BC9}" srcOrd="0" destOrd="0" parTransId="{A5FD6259-006D-4EB7-88A4-BE66A09AB197}" sibTransId="{682524AF-DFA4-420B-9D33-15D80803393B}"/>
    <dgm:cxn modelId="{A77EBF32-40DB-4B31-AD29-D6A3A19FE162}" srcId="{70EFD178-9C2A-48E0-9CEF-76046D4CBBD5}" destId="{63F17DCD-EDF9-4C7D-ABB5-3310BF5825F9}" srcOrd="1" destOrd="0" parTransId="{552F6748-31BC-4389-A359-E52B500E088A}" sibTransId="{7F28032D-6743-4A0B-8BD0-26A120A1705B}"/>
    <dgm:cxn modelId="{B4939E5C-E606-4C67-840F-D7BA47BB4665}" type="presOf" srcId="{70EFD178-9C2A-48E0-9CEF-76046D4CBBD5}" destId="{CCF8A282-30A7-4B22-A719-583083DC3C7A}" srcOrd="0" destOrd="0" presId="urn:microsoft.com/office/officeart/2005/8/layout/orgChart1"/>
    <dgm:cxn modelId="{096BE762-8730-4BB1-9C52-5B826E95CBC2}" type="presOf" srcId="{63F17DCD-EDF9-4C7D-ABB5-3310BF5825F9}" destId="{AAFFE31B-E262-4746-ACBA-F37D2C7A09D2}" srcOrd="1" destOrd="0" presId="urn:microsoft.com/office/officeart/2005/8/layout/orgChart1"/>
    <dgm:cxn modelId="{19F5F981-18DC-4D8A-A847-2B52A78FBCDD}" type="presOf" srcId="{221DB601-5FF4-4D29-AFA3-26FBC8927CDC}" destId="{9E1D71CC-C234-4069-B637-E1C01CC141F7}" srcOrd="0" destOrd="0" presId="urn:microsoft.com/office/officeart/2005/8/layout/orgChart1"/>
    <dgm:cxn modelId="{53AB5C98-0430-498C-B596-86AD7046202B}" type="presOf" srcId="{63F17DCD-EDF9-4C7D-ABB5-3310BF5825F9}" destId="{1D46060F-2562-44D7-B6E5-FCA24CD07E87}" srcOrd="0" destOrd="0" presId="urn:microsoft.com/office/officeart/2005/8/layout/orgChart1"/>
    <dgm:cxn modelId="{7A6067A7-6DE4-409B-8936-0F0A35272D28}" type="presOf" srcId="{4E34D122-B9B4-4F06-9A5E-47A55CA25BC9}" destId="{8ECA0CD3-B665-4361-9CBA-AC8439CFC8B9}" srcOrd="1" destOrd="0" presId="urn:microsoft.com/office/officeart/2005/8/layout/orgChart1"/>
    <dgm:cxn modelId="{D22787AB-AA6F-4082-96E3-E48956A704C9}" type="presOf" srcId="{552F6748-31BC-4389-A359-E52B500E088A}" destId="{FA372E09-9660-4E09-BA29-64B84F26B330}" srcOrd="0" destOrd="0" presId="urn:microsoft.com/office/officeart/2005/8/layout/orgChart1"/>
    <dgm:cxn modelId="{14869BF2-6D2F-4112-A0E1-895E657AC969}" type="presOf" srcId="{70EFD178-9C2A-48E0-9CEF-76046D4CBBD5}" destId="{5569977B-EF3E-4AB7-BE42-AB3700EF0CF5}" srcOrd="1" destOrd="0" presId="urn:microsoft.com/office/officeart/2005/8/layout/orgChart1"/>
    <dgm:cxn modelId="{17CAC7F3-AC55-490A-9F70-9921FBD9F07A}" type="presOf" srcId="{4E34D122-B9B4-4F06-9A5E-47A55CA25BC9}" destId="{A80D64AE-37CF-456F-8192-EF90032BF33A}" srcOrd="0" destOrd="0" presId="urn:microsoft.com/office/officeart/2005/8/layout/orgChart1"/>
    <dgm:cxn modelId="{BF5375FA-6CAF-4F0D-91B1-8C7CB3ABB4B9}" srcId="{221DB601-5FF4-4D29-AFA3-26FBC8927CDC}" destId="{70EFD178-9C2A-48E0-9CEF-76046D4CBBD5}" srcOrd="0" destOrd="0" parTransId="{0FDD1818-0590-492D-8FAB-37D311597D90}" sibTransId="{A4627E9C-73AE-4C77-AD52-DF66C7E96055}"/>
    <dgm:cxn modelId="{52EB40C3-06B4-4456-8648-DAD9C541B709}" type="presParOf" srcId="{9E1D71CC-C234-4069-B637-E1C01CC141F7}" destId="{B66CC706-B985-40DA-A9BB-6746B5C11A88}" srcOrd="0" destOrd="0" presId="urn:microsoft.com/office/officeart/2005/8/layout/orgChart1"/>
    <dgm:cxn modelId="{DAC5DDF9-2596-40DF-80D8-A563831489C1}" type="presParOf" srcId="{B66CC706-B985-40DA-A9BB-6746B5C11A88}" destId="{EDFC49A2-CB88-468D-A4A6-AF0B0A508DB0}" srcOrd="0" destOrd="0" presId="urn:microsoft.com/office/officeart/2005/8/layout/orgChart1"/>
    <dgm:cxn modelId="{28CE5990-EBF4-4843-A4DF-8C31BBBB8A03}" type="presParOf" srcId="{EDFC49A2-CB88-468D-A4A6-AF0B0A508DB0}" destId="{CCF8A282-30A7-4B22-A719-583083DC3C7A}" srcOrd="0" destOrd="0" presId="urn:microsoft.com/office/officeart/2005/8/layout/orgChart1"/>
    <dgm:cxn modelId="{3F07BAEA-60CE-4C3A-A981-488CD1D31DE9}" type="presParOf" srcId="{EDFC49A2-CB88-468D-A4A6-AF0B0A508DB0}" destId="{5569977B-EF3E-4AB7-BE42-AB3700EF0CF5}" srcOrd="1" destOrd="0" presId="urn:microsoft.com/office/officeart/2005/8/layout/orgChart1"/>
    <dgm:cxn modelId="{36F86AD2-F895-4466-B484-FD4B54EAAA3B}" type="presParOf" srcId="{B66CC706-B985-40DA-A9BB-6746B5C11A88}" destId="{A14BDC56-10F4-4789-A686-FEF26B0E902B}" srcOrd="1" destOrd="0" presId="urn:microsoft.com/office/officeart/2005/8/layout/orgChart1"/>
    <dgm:cxn modelId="{EE5FF82B-5E93-41AA-8CDE-C55941814699}" type="presParOf" srcId="{A14BDC56-10F4-4789-A686-FEF26B0E902B}" destId="{FFA2D4E4-8DDE-4EE1-B590-F438875E7AFC}" srcOrd="0" destOrd="0" presId="urn:microsoft.com/office/officeart/2005/8/layout/orgChart1"/>
    <dgm:cxn modelId="{318AD620-F1BC-4455-A0AB-232F449D93D0}" type="presParOf" srcId="{A14BDC56-10F4-4789-A686-FEF26B0E902B}" destId="{5658162A-BC13-409A-9183-0400282F3357}" srcOrd="1" destOrd="0" presId="urn:microsoft.com/office/officeart/2005/8/layout/orgChart1"/>
    <dgm:cxn modelId="{F45D2502-4C28-490F-A06C-95D7A7D31980}" type="presParOf" srcId="{5658162A-BC13-409A-9183-0400282F3357}" destId="{51A39574-90D8-4E23-AA87-75D600413D00}" srcOrd="0" destOrd="0" presId="urn:microsoft.com/office/officeart/2005/8/layout/orgChart1"/>
    <dgm:cxn modelId="{6A11F919-CF37-439D-A9C1-560B55A26942}" type="presParOf" srcId="{51A39574-90D8-4E23-AA87-75D600413D00}" destId="{A80D64AE-37CF-456F-8192-EF90032BF33A}" srcOrd="0" destOrd="0" presId="urn:microsoft.com/office/officeart/2005/8/layout/orgChart1"/>
    <dgm:cxn modelId="{C0C4DA89-18E3-4079-992A-AAF39E992ECA}" type="presParOf" srcId="{51A39574-90D8-4E23-AA87-75D600413D00}" destId="{8ECA0CD3-B665-4361-9CBA-AC8439CFC8B9}" srcOrd="1" destOrd="0" presId="urn:microsoft.com/office/officeart/2005/8/layout/orgChart1"/>
    <dgm:cxn modelId="{A127A2A3-96AD-451D-AEA2-50B445CD3141}" type="presParOf" srcId="{5658162A-BC13-409A-9183-0400282F3357}" destId="{FD0CCD3B-8E16-4761-9358-8E093EAFF167}" srcOrd="1" destOrd="0" presId="urn:microsoft.com/office/officeart/2005/8/layout/orgChart1"/>
    <dgm:cxn modelId="{65D98D31-7BEB-445C-8D07-EE956F0EAB66}" type="presParOf" srcId="{5658162A-BC13-409A-9183-0400282F3357}" destId="{DE470690-3971-4082-89F3-A50E25532ECF}" srcOrd="2" destOrd="0" presId="urn:microsoft.com/office/officeart/2005/8/layout/orgChart1"/>
    <dgm:cxn modelId="{E5805514-8845-4095-A03A-AD8E660D14B1}" type="presParOf" srcId="{A14BDC56-10F4-4789-A686-FEF26B0E902B}" destId="{FA372E09-9660-4E09-BA29-64B84F26B330}" srcOrd="2" destOrd="0" presId="urn:microsoft.com/office/officeart/2005/8/layout/orgChart1"/>
    <dgm:cxn modelId="{C251C10A-D4BF-430B-8D92-F36886663C9B}" type="presParOf" srcId="{A14BDC56-10F4-4789-A686-FEF26B0E902B}" destId="{BE368B3D-3B5F-4891-A873-4497B9F6BC66}" srcOrd="3" destOrd="0" presId="urn:microsoft.com/office/officeart/2005/8/layout/orgChart1"/>
    <dgm:cxn modelId="{3DE89E90-9465-4C3B-987B-FFF515466F8D}" type="presParOf" srcId="{BE368B3D-3B5F-4891-A873-4497B9F6BC66}" destId="{20E256A8-168D-4608-8D6B-526D1FAEA75B}" srcOrd="0" destOrd="0" presId="urn:microsoft.com/office/officeart/2005/8/layout/orgChart1"/>
    <dgm:cxn modelId="{094F8032-A560-4E28-BC66-772997E39D7D}" type="presParOf" srcId="{20E256A8-168D-4608-8D6B-526D1FAEA75B}" destId="{1D46060F-2562-44D7-B6E5-FCA24CD07E87}" srcOrd="0" destOrd="0" presId="urn:microsoft.com/office/officeart/2005/8/layout/orgChart1"/>
    <dgm:cxn modelId="{B1A3B397-28DB-4272-BB28-BB900A94F0C5}" type="presParOf" srcId="{20E256A8-168D-4608-8D6B-526D1FAEA75B}" destId="{AAFFE31B-E262-4746-ACBA-F37D2C7A09D2}" srcOrd="1" destOrd="0" presId="urn:microsoft.com/office/officeart/2005/8/layout/orgChart1"/>
    <dgm:cxn modelId="{4DEAC146-ECB7-470A-80A9-CF19A6206A61}" type="presParOf" srcId="{BE368B3D-3B5F-4891-A873-4497B9F6BC66}" destId="{EB58D2F7-73FF-4D44-A84D-82950618D09D}" srcOrd="1" destOrd="0" presId="urn:microsoft.com/office/officeart/2005/8/layout/orgChart1"/>
    <dgm:cxn modelId="{7BCED1C7-AA02-40DD-A867-40CD91F1D258}" type="presParOf" srcId="{BE368B3D-3B5F-4891-A873-4497B9F6BC66}" destId="{61367F9F-805A-4E4E-B341-35EFBBF4B961}" srcOrd="2" destOrd="0" presId="urn:microsoft.com/office/officeart/2005/8/layout/orgChart1"/>
    <dgm:cxn modelId="{15F0A414-D0D7-4A42-8403-B0522DB2699E}" type="presParOf" srcId="{B66CC706-B985-40DA-A9BB-6746B5C11A88}" destId="{AD3890F3-DDFF-4046-8B01-9BEC06F6061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256090-FE27-430C-8063-42B8004FDB1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IN"/>
        </a:p>
      </dgm:t>
    </dgm:pt>
    <dgm:pt modelId="{8391DEB7-27BA-40DB-BC41-17D40A360CC2}">
      <dgm:prSet phldrT="[Text]"/>
      <dgm:spPr/>
      <dgm:t>
        <a:bodyPr/>
        <a:lstStyle/>
        <a:p>
          <a:r>
            <a:rPr lang="en-IN" dirty="0"/>
            <a:t>Types of Market</a:t>
          </a:r>
        </a:p>
      </dgm:t>
    </dgm:pt>
    <dgm:pt modelId="{25E4B229-948E-4B49-8F23-AC3E83A4A236}" type="parTrans" cxnId="{14B6AF1E-C411-4D5C-9801-4E946FDB24AF}">
      <dgm:prSet/>
      <dgm:spPr/>
      <dgm:t>
        <a:bodyPr/>
        <a:lstStyle/>
        <a:p>
          <a:endParaRPr lang="en-IN"/>
        </a:p>
      </dgm:t>
    </dgm:pt>
    <dgm:pt modelId="{14EF26B6-302B-4105-ACE4-F0FB9D82D512}" type="sibTrans" cxnId="{14B6AF1E-C411-4D5C-9801-4E946FDB24AF}">
      <dgm:prSet/>
      <dgm:spPr/>
      <dgm:t>
        <a:bodyPr/>
        <a:lstStyle/>
        <a:p>
          <a:endParaRPr lang="en-IN"/>
        </a:p>
      </dgm:t>
    </dgm:pt>
    <dgm:pt modelId="{DB162ECB-1457-4B8D-9AC1-CFFF9594EDBE}">
      <dgm:prSet phldrT="[Text]"/>
      <dgm:spPr/>
      <dgm:t>
        <a:bodyPr/>
        <a:lstStyle/>
        <a:p>
          <a:r>
            <a:rPr lang="en-IN" dirty="0"/>
            <a:t>International</a:t>
          </a:r>
        </a:p>
      </dgm:t>
    </dgm:pt>
    <dgm:pt modelId="{CEF3A448-6D7E-40A2-8C95-DF491980ECC8}" type="parTrans" cxnId="{51006454-02F0-4E6C-8A28-73224C7B1CED}">
      <dgm:prSet/>
      <dgm:spPr/>
      <dgm:t>
        <a:bodyPr/>
        <a:lstStyle/>
        <a:p>
          <a:endParaRPr lang="en-IN"/>
        </a:p>
      </dgm:t>
    </dgm:pt>
    <dgm:pt modelId="{F317DD8C-09CA-4BD0-ACC0-BCCD75F56031}" type="sibTrans" cxnId="{51006454-02F0-4E6C-8A28-73224C7B1CED}">
      <dgm:prSet/>
      <dgm:spPr/>
      <dgm:t>
        <a:bodyPr/>
        <a:lstStyle/>
        <a:p>
          <a:endParaRPr lang="en-IN"/>
        </a:p>
      </dgm:t>
    </dgm:pt>
    <dgm:pt modelId="{DDA25CCA-F1B1-4724-AFAA-55120E047CA5}">
      <dgm:prSet phldrT="[Text]"/>
      <dgm:spPr/>
      <dgm:t>
        <a:bodyPr/>
        <a:lstStyle/>
        <a:p>
          <a:r>
            <a:rPr lang="en-IN" dirty="0"/>
            <a:t>National </a:t>
          </a:r>
        </a:p>
      </dgm:t>
    </dgm:pt>
    <dgm:pt modelId="{69568289-82C8-4FDE-ABAC-B532FE0F05AD}" type="parTrans" cxnId="{DA1756A6-799A-42B8-85C2-D6192FCFBDFE}">
      <dgm:prSet/>
      <dgm:spPr/>
      <dgm:t>
        <a:bodyPr/>
        <a:lstStyle/>
        <a:p>
          <a:endParaRPr lang="en-IN"/>
        </a:p>
      </dgm:t>
    </dgm:pt>
    <dgm:pt modelId="{2A2AB0B9-A831-4D09-A181-47B2812C588E}" type="sibTrans" cxnId="{DA1756A6-799A-42B8-85C2-D6192FCFBDFE}">
      <dgm:prSet/>
      <dgm:spPr/>
      <dgm:t>
        <a:bodyPr/>
        <a:lstStyle/>
        <a:p>
          <a:endParaRPr lang="en-IN"/>
        </a:p>
      </dgm:t>
    </dgm:pt>
    <dgm:pt modelId="{9EABE439-B62A-4D15-AD35-91B7334A61CC}">
      <dgm:prSet phldrT="[Text]"/>
      <dgm:spPr/>
      <dgm:t>
        <a:bodyPr/>
        <a:lstStyle/>
        <a:p>
          <a:r>
            <a:rPr lang="en-IN" dirty="0"/>
            <a:t>Local or Regional</a:t>
          </a:r>
        </a:p>
      </dgm:t>
    </dgm:pt>
    <dgm:pt modelId="{34CD47F1-6EB9-47B7-AFCA-759BC7D27FB6}" type="parTrans" cxnId="{54779C76-DA36-4429-B1EC-5682928D184C}">
      <dgm:prSet/>
      <dgm:spPr/>
      <dgm:t>
        <a:bodyPr/>
        <a:lstStyle/>
        <a:p>
          <a:endParaRPr lang="en-IN"/>
        </a:p>
      </dgm:t>
    </dgm:pt>
    <dgm:pt modelId="{16F3BF25-D07D-40FB-AD63-6E2481FB4962}" type="sibTrans" cxnId="{54779C76-DA36-4429-B1EC-5682928D184C}">
      <dgm:prSet/>
      <dgm:spPr/>
      <dgm:t>
        <a:bodyPr/>
        <a:lstStyle/>
        <a:p>
          <a:endParaRPr lang="en-IN"/>
        </a:p>
      </dgm:t>
    </dgm:pt>
    <dgm:pt modelId="{797FBAA9-85D3-4A35-9800-BE396753016E}" type="pres">
      <dgm:prSet presAssocID="{9C256090-FE27-430C-8063-42B8004FDB18}" presName="hierChild1" presStyleCnt="0">
        <dgm:presLayoutVars>
          <dgm:orgChart val="1"/>
          <dgm:chPref val="1"/>
          <dgm:dir/>
          <dgm:animOne val="branch"/>
          <dgm:animLvl val="lvl"/>
          <dgm:resizeHandles/>
        </dgm:presLayoutVars>
      </dgm:prSet>
      <dgm:spPr/>
    </dgm:pt>
    <dgm:pt modelId="{9EF6DFB5-70CD-40B9-9EE3-2942A8F6098E}" type="pres">
      <dgm:prSet presAssocID="{8391DEB7-27BA-40DB-BC41-17D40A360CC2}" presName="hierRoot1" presStyleCnt="0">
        <dgm:presLayoutVars>
          <dgm:hierBranch val="init"/>
        </dgm:presLayoutVars>
      </dgm:prSet>
      <dgm:spPr/>
    </dgm:pt>
    <dgm:pt modelId="{CE6A2785-0564-4309-A9C9-677259435022}" type="pres">
      <dgm:prSet presAssocID="{8391DEB7-27BA-40DB-BC41-17D40A360CC2}" presName="rootComposite1" presStyleCnt="0"/>
      <dgm:spPr/>
    </dgm:pt>
    <dgm:pt modelId="{CFFBC3F9-40FB-41AA-820C-32911CC21C0B}" type="pres">
      <dgm:prSet presAssocID="{8391DEB7-27BA-40DB-BC41-17D40A360CC2}" presName="rootText1" presStyleLbl="node0" presStyleIdx="0" presStyleCnt="1">
        <dgm:presLayoutVars>
          <dgm:chPref val="3"/>
        </dgm:presLayoutVars>
      </dgm:prSet>
      <dgm:spPr/>
    </dgm:pt>
    <dgm:pt modelId="{739798EE-2321-4907-B4B6-AC9227577ADA}" type="pres">
      <dgm:prSet presAssocID="{8391DEB7-27BA-40DB-BC41-17D40A360CC2}" presName="rootConnector1" presStyleLbl="node1" presStyleIdx="0" presStyleCnt="0"/>
      <dgm:spPr/>
    </dgm:pt>
    <dgm:pt modelId="{3BFC7ECD-0F32-4AA6-A939-4A711EDE4A2D}" type="pres">
      <dgm:prSet presAssocID="{8391DEB7-27BA-40DB-BC41-17D40A360CC2}" presName="hierChild2" presStyleCnt="0"/>
      <dgm:spPr/>
    </dgm:pt>
    <dgm:pt modelId="{54560977-75D4-4B5D-A01C-776A610A8270}" type="pres">
      <dgm:prSet presAssocID="{CEF3A448-6D7E-40A2-8C95-DF491980ECC8}" presName="Name37" presStyleLbl="parChTrans1D2" presStyleIdx="0" presStyleCnt="3"/>
      <dgm:spPr/>
    </dgm:pt>
    <dgm:pt modelId="{DDFD0E97-C150-4AA3-BAD0-4014EB574866}" type="pres">
      <dgm:prSet presAssocID="{DB162ECB-1457-4B8D-9AC1-CFFF9594EDBE}" presName="hierRoot2" presStyleCnt="0">
        <dgm:presLayoutVars>
          <dgm:hierBranch val="init"/>
        </dgm:presLayoutVars>
      </dgm:prSet>
      <dgm:spPr/>
    </dgm:pt>
    <dgm:pt modelId="{1797F035-4572-4EB2-8F36-7E463DA06A44}" type="pres">
      <dgm:prSet presAssocID="{DB162ECB-1457-4B8D-9AC1-CFFF9594EDBE}" presName="rootComposite" presStyleCnt="0"/>
      <dgm:spPr/>
    </dgm:pt>
    <dgm:pt modelId="{F5E52D2C-3AB7-41C3-AA86-D93BF971E88A}" type="pres">
      <dgm:prSet presAssocID="{DB162ECB-1457-4B8D-9AC1-CFFF9594EDBE}" presName="rootText" presStyleLbl="node2" presStyleIdx="0" presStyleCnt="3" custScaleX="174992">
        <dgm:presLayoutVars>
          <dgm:chPref val="3"/>
        </dgm:presLayoutVars>
      </dgm:prSet>
      <dgm:spPr/>
    </dgm:pt>
    <dgm:pt modelId="{044D2861-3C1E-44A5-9FB6-06862B23D54E}" type="pres">
      <dgm:prSet presAssocID="{DB162ECB-1457-4B8D-9AC1-CFFF9594EDBE}" presName="rootConnector" presStyleLbl="node2" presStyleIdx="0" presStyleCnt="3"/>
      <dgm:spPr/>
    </dgm:pt>
    <dgm:pt modelId="{86ACFC1C-64DE-49AB-8560-41687F5808A6}" type="pres">
      <dgm:prSet presAssocID="{DB162ECB-1457-4B8D-9AC1-CFFF9594EDBE}" presName="hierChild4" presStyleCnt="0"/>
      <dgm:spPr/>
    </dgm:pt>
    <dgm:pt modelId="{96851131-9591-4B98-8F21-63CCC24563ED}" type="pres">
      <dgm:prSet presAssocID="{DB162ECB-1457-4B8D-9AC1-CFFF9594EDBE}" presName="hierChild5" presStyleCnt="0"/>
      <dgm:spPr/>
    </dgm:pt>
    <dgm:pt modelId="{7C480BB6-BD7E-4090-95E5-E6465DC60C13}" type="pres">
      <dgm:prSet presAssocID="{69568289-82C8-4FDE-ABAC-B532FE0F05AD}" presName="Name37" presStyleLbl="parChTrans1D2" presStyleIdx="1" presStyleCnt="3"/>
      <dgm:spPr/>
    </dgm:pt>
    <dgm:pt modelId="{E0E93D89-5262-4B3B-8A30-61B1488472AC}" type="pres">
      <dgm:prSet presAssocID="{DDA25CCA-F1B1-4724-AFAA-55120E047CA5}" presName="hierRoot2" presStyleCnt="0">
        <dgm:presLayoutVars>
          <dgm:hierBranch val="init"/>
        </dgm:presLayoutVars>
      </dgm:prSet>
      <dgm:spPr/>
    </dgm:pt>
    <dgm:pt modelId="{7078DE9D-632F-45FD-9CFF-4FAA643453F0}" type="pres">
      <dgm:prSet presAssocID="{DDA25CCA-F1B1-4724-AFAA-55120E047CA5}" presName="rootComposite" presStyleCnt="0"/>
      <dgm:spPr/>
    </dgm:pt>
    <dgm:pt modelId="{C5D73538-3D2F-4F78-BCAD-7B7510450DA8}" type="pres">
      <dgm:prSet presAssocID="{DDA25CCA-F1B1-4724-AFAA-55120E047CA5}" presName="rootText" presStyleLbl="node2" presStyleIdx="1" presStyleCnt="3" custScaleX="211415">
        <dgm:presLayoutVars>
          <dgm:chPref val="3"/>
        </dgm:presLayoutVars>
      </dgm:prSet>
      <dgm:spPr/>
    </dgm:pt>
    <dgm:pt modelId="{096FCFA1-9EE7-493A-B3DB-3AAE9F8A3487}" type="pres">
      <dgm:prSet presAssocID="{DDA25CCA-F1B1-4724-AFAA-55120E047CA5}" presName="rootConnector" presStyleLbl="node2" presStyleIdx="1" presStyleCnt="3"/>
      <dgm:spPr/>
    </dgm:pt>
    <dgm:pt modelId="{334F57B6-8F8E-4CC0-AA87-FEE00363B6E5}" type="pres">
      <dgm:prSet presAssocID="{DDA25CCA-F1B1-4724-AFAA-55120E047CA5}" presName="hierChild4" presStyleCnt="0"/>
      <dgm:spPr/>
    </dgm:pt>
    <dgm:pt modelId="{CBC0EF15-E631-4D13-8B9D-500A370B4823}" type="pres">
      <dgm:prSet presAssocID="{DDA25CCA-F1B1-4724-AFAA-55120E047CA5}" presName="hierChild5" presStyleCnt="0"/>
      <dgm:spPr/>
    </dgm:pt>
    <dgm:pt modelId="{62DFB10B-C0A8-4FE2-82F7-0EFC7DCB6B68}" type="pres">
      <dgm:prSet presAssocID="{34CD47F1-6EB9-47B7-AFCA-759BC7D27FB6}" presName="Name37" presStyleLbl="parChTrans1D2" presStyleIdx="2" presStyleCnt="3"/>
      <dgm:spPr/>
    </dgm:pt>
    <dgm:pt modelId="{3E912F8C-BD3F-4A98-A8D9-6D763E2008EF}" type="pres">
      <dgm:prSet presAssocID="{9EABE439-B62A-4D15-AD35-91B7334A61CC}" presName="hierRoot2" presStyleCnt="0">
        <dgm:presLayoutVars>
          <dgm:hierBranch val="init"/>
        </dgm:presLayoutVars>
      </dgm:prSet>
      <dgm:spPr/>
    </dgm:pt>
    <dgm:pt modelId="{E7AED979-B3B3-4B74-9050-3E33FF481FCB}" type="pres">
      <dgm:prSet presAssocID="{9EABE439-B62A-4D15-AD35-91B7334A61CC}" presName="rootComposite" presStyleCnt="0"/>
      <dgm:spPr/>
    </dgm:pt>
    <dgm:pt modelId="{F676031F-D8AA-4B71-88FB-7D8B1050B2BD}" type="pres">
      <dgm:prSet presAssocID="{9EABE439-B62A-4D15-AD35-91B7334A61CC}" presName="rootText" presStyleLbl="node2" presStyleIdx="2" presStyleCnt="3" custScaleX="204374">
        <dgm:presLayoutVars>
          <dgm:chPref val="3"/>
        </dgm:presLayoutVars>
      </dgm:prSet>
      <dgm:spPr/>
    </dgm:pt>
    <dgm:pt modelId="{571DF1BE-66BA-4C61-96BE-8BE07099DE35}" type="pres">
      <dgm:prSet presAssocID="{9EABE439-B62A-4D15-AD35-91B7334A61CC}" presName="rootConnector" presStyleLbl="node2" presStyleIdx="2" presStyleCnt="3"/>
      <dgm:spPr/>
    </dgm:pt>
    <dgm:pt modelId="{05B68F68-DD87-4E11-9E26-3130306CE180}" type="pres">
      <dgm:prSet presAssocID="{9EABE439-B62A-4D15-AD35-91B7334A61CC}" presName="hierChild4" presStyleCnt="0"/>
      <dgm:spPr/>
    </dgm:pt>
    <dgm:pt modelId="{A692D464-D90B-41B7-A80E-BBD16B524C6E}" type="pres">
      <dgm:prSet presAssocID="{9EABE439-B62A-4D15-AD35-91B7334A61CC}" presName="hierChild5" presStyleCnt="0"/>
      <dgm:spPr/>
    </dgm:pt>
    <dgm:pt modelId="{414BA0D7-B532-46FB-8296-8FC7F2B29AEE}" type="pres">
      <dgm:prSet presAssocID="{8391DEB7-27BA-40DB-BC41-17D40A360CC2}" presName="hierChild3" presStyleCnt="0"/>
      <dgm:spPr/>
    </dgm:pt>
  </dgm:ptLst>
  <dgm:cxnLst>
    <dgm:cxn modelId="{4CF30B1D-146E-46A9-BF4B-9D3870BF0151}" type="presOf" srcId="{DB162ECB-1457-4B8D-9AC1-CFFF9594EDBE}" destId="{044D2861-3C1E-44A5-9FB6-06862B23D54E}" srcOrd="1" destOrd="0" presId="urn:microsoft.com/office/officeart/2005/8/layout/orgChart1"/>
    <dgm:cxn modelId="{14B6AF1E-C411-4D5C-9801-4E946FDB24AF}" srcId="{9C256090-FE27-430C-8063-42B8004FDB18}" destId="{8391DEB7-27BA-40DB-BC41-17D40A360CC2}" srcOrd="0" destOrd="0" parTransId="{25E4B229-948E-4B49-8F23-AC3E83A4A236}" sibTransId="{14EF26B6-302B-4105-ACE4-F0FB9D82D512}"/>
    <dgm:cxn modelId="{E807E124-C91D-47DA-916E-9379B807AA0B}" type="presOf" srcId="{9EABE439-B62A-4D15-AD35-91B7334A61CC}" destId="{571DF1BE-66BA-4C61-96BE-8BE07099DE35}" srcOrd="1" destOrd="0" presId="urn:microsoft.com/office/officeart/2005/8/layout/orgChart1"/>
    <dgm:cxn modelId="{AFE5EF2F-CAFE-4F82-A640-33CBD50DCA9B}" type="presOf" srcId="{34CD47F1-6EB9-47B7-AFCA-759BC7D27FB6}" destId="{62DFB10B-C0A8-4FE2-82F7-0EFC7DCB6B68}" srcOrd="0" destOrd="0" presId="urn:microsoft.com/office/officeart/2005/8/layout/orgChart1"/>
    <dgm:cxn modelId="{BB5E8937-C94D-457A-893B-42008EBFD441}" type="presOf" srcId="{9C256090-FE27-430C-8063-42B8004FDB18}" destId="{797FBAA9-85D3-4A35-9800-BE396753016E}" srcOrd="0" destOrd="0" presId="urn:microsoft.com/office/officeart/2005/8/layout/orgChart1"/>
    <dgm:cxn modelId="{A616DB5B-A363-4AF7-BE4E-0F171D1A08A1}" type="presOf" srcId="{CEF3A448-6D7E-40A2-8C95-DF491980ECC8}" destId="{54560977-75D4-4B5D-A01C-776A610A8270}" srcOrd="0" destOrd="0" presId="urn:microsoft.com/office/officeart/2005/8/layout/orgChart1"/>
    <dgm:cxn modelId="{65F7E36F-BEB8-497F-848F-17537B214CA7}" type="presOf" srcId="{69568289-82C8-4FDE-ABAC-B532FE0F05AD}" destId="{7C480BB6-BD7E-4090-95E5-E6465DC60C13}" srcOrd="0" destOrd="0" presId="urn:microsoft.com/office/officeart/2005/8/layout/orgChart1"/>
    <dgm:cxn modelId="{E2CF8453-D685-4BC3-A326-8153581E7F04}" type="presOf" srcId="{DDA25CCA-F1B1-4724-AFAA-55120E047CA5}" destId="{096FCFA1-9EE7-493A-B3DB-3AAE9F8A3487}" srcOrd="1" destOrd="0" presId="urn:microsoft.com/office/officeart/2005/8/layout/orgChart1"/>
    <dgm:cxn modelId="{51006454-02F0-4E6C-8A28-73224C7B1CED}" srcId="{8391DEB7-27BA-40DB-BC41-17D40A360CC2}" destId="{DB162ECB-1457-4B8D-9AC1-CFFF9594EDBE}" srcOrd="0" destOrd="0" parTransId="{CEF3A448-6D7E-40A2-8C95-DF491980ECC8}" sibTransId="{F317DD8C-09CA-4BD0-ACC0-BCCD75F56031}"/>
    <dgm:cxn modelId="{A1FBC754-10A6-416F-A526-C6CA938F62B4}" type="presOf" srcId="{9EABE439-B62A-4D15-AD35-91B7334A61CC}" destId="{F676031F-D8AA-4B71-88FB-7D8B1050B2BD}" srcOrd="0" destOrd="0" presId="urn:microsoft.com/office/officeart/2005/8/layout/orgChart1"/>
    <dgm:cxn modelId="{54779C76-DA36-4429-B1EC-5682928D184C}" srcId="{8391DEB7-27BA-40DB-BC41-17D40A360CC2}" destId="{9EABE439-B62A-4D15-AD35-91B7334A61CC}" srcOrd="2" destOrd="0" parTransId="{34CD47F1-6EB9-47B7-AFCA-759BC7D27FB6}" sibTransId="{16F3BF25-D07D-40FB-AD63-6E2481FB4962}"/>
    <dgm:cxn modelId="{DA1756A6-799A-42B8-85C2-D6192FCFBDFE}" srcId="{8391DEB7-27BA-40DB-BC41-17D40A360CC2}" destId="{DDA25CCA-F1B1-4724-AFAA-55120E047CA5}" srcOrd="1" destOrd="0" parTransId="{69568289-82C8-4FDE-ABAC-B532FE0F05AD}" sibTransId="{2A2AB0B9-A831-4D09-A181-47B2812C588E}"/>
    <dgm:cxn modelId="{2883C0D8-B98B-467B-B720-0DA0954711F0}" type="presOf" srcId="{DB162ECB-1457-4B8D-9AC1-CFFF9594EDBE}" destId="{F5E52D2C-3AB7-41C3-AA86-D93BF971E88A}" srcOrd="0" destOrd="0" presId="urn:microsoft.com/office/officeart/2005/8/layout/orgChart1"/>
    <dgm:cxn modelId="{9E1361E3-5857-48BF-A984-97891A66641E}" type="presOf" srcId="{8391DEB7-27BA-40DB-BC41-17D40A360CC2}" destId="{CFFBC3F9-40FB-41AA-820C-32911CC21C0B}" srcOrd="0" destOrd="0" presId="urn:microsoft.com/office/officeart/2005/8/layout/orgChart1"/>
    <dgm:cxn modelId="{ED1D02EF-307F-4FBA-8B65-18812C875576}" type="presOf" srcId="{DDA25CCA-F1B1-4724-AFAA-55120E047CA5}" destId="{C5D73538-3D2F-4F78-BCAD-7B7510450DA8}" srcOrd="0" destOrd="0" presId="urn:microsoft.com/office/officeart/2005/8/layout/orgChart1"/>
    <dgm:cxn modelId="{EA89A4FF-5D18-4DFE-B60C-505730671980}" type="presOf" srcId="{8391DEB7-27BA-40DB-BC41-17D40A360CC2}" destId="{739798EE-2321-4907-B4B6-AC9227577ADA}" srcOrd="1" destOrd="0" presId="urn:microsoft.com/office/officeart/2005/8/layout/orgChart1"/>
    <dgm:cxn modelId="{12CD2AE1-D6DB-4427-A39C-46A2274BCFE3}" type="presParOf" srcId="{797FBAA9-85D3-4A35-9800-BE396753016E}" destId="{9EF6DFB5-70CD-40B9-9EE3-2942A8F6098E}" srcOrd="0" destOrd="0" presId="urn:microsoft.com/office/officeart/2005/8/layout/orgChart1"/>
    <dgm:cxn modelId="{E99D95CD-8D7D-4086-8D9F-5B090EA185CC}" type="presParOf" srcId="{9EF6DFB5-70CD-40B9-9EE3-2942A8F6098E}" destId="{CE6A2785-0564-4309-A9C9-677259435022}" srcOrd="0" destOrd="0" presId="urn:microsoft.com/office/officeart/2005/8/layout/orgChart1"/>
    <dgm:cxn modelId="{879EDAE2-8CD0-4529-83DA-F2AE233A508B}" type="presParOf" srcId="{CE6A2785-0564-4309-A9C9-677259435022}" destId="{CFFBC3F9-40FB-41AA-820C-32911CC21C0B}" srcOrd="0" destOrd="0" presId="urn:microsoft.com/office/officeart/2005/8/layout/orgChart1"/>
    <dgm:cxn modelId="{035CCB3D-A81B-4151-A4EB-A75D0B52BA01}" type="presParOf" srcId="{CE6A2785-0564-4309-A9C9-677259435022}" destId="{739798EE-2321-4907-B4B6-AC9227577ADA}" srcOrd="1" destOrd="0" presId="urn:microsoft.com/office/officeart/2005/8/layout/orgChart1"/>
    <dgm:cxn modelId="{7826711A-4773-4691-AFAC-4A06A0E17049}" type="presParOf" srcId="{9EF6DFB5-70CD-40B9-9EE3-2942A8F6098E}" destId="{3BFC7ECD-0F32-4AA6-A939-4A711EDE4A2D}" srcOrd="1" destOrd="0" presId="urn:microsoft.com/office/officeart/2005/8/layout/orgChart1"/>
    <dgm:cxn modelId="{AE0E2CFA-D757-4EE4-8CF9-BB8B7727650D}" type="presParOf" srcId="{3BFC7ECD-0F32-4AA6-A939-4A711EDE4A2D}" destId="{54560977-75D4-4B5D-A01C-776A610A8270}" srcOrd="0" destOrd="0" presId="urn:microsoft.com/office/officeart/2005/8/layout/orgChart1"/>
    <dgm:cxn modelId="{F9A5F73F-C34F-4032-87A1-6E6E88D30860}" type="presParOf" srcId="{3BFC7ECD-0F32-4AA6-A939-4A711EDE4A2D}" destId="{DDFD0E97-C150-4AA3-BAD0-4014EB574866}" srcOrd="1" destOrd="0" presId="urn:microsoft.com/office/officeart/2005/8/layout/orgChart1"/>
    <dgm:cxn modelId="{9D227B36-84B7-4A5E-BE32-8C199EEC5851}" type="presParOf" srcId="{DDFD0E97-C150-4AA3-BAD0-4014EB574866}" destId="{1797F035-4572-4EB2-8F36-7E463DA06A44}" srcOrd="0" destOrd="0" presId="urn:microsoft.com/office/officeart/2005/8/layout/orgChart1"/>
    <dgm:cxn modelId="{B5CBAE82-6DA8-4E92-902B-1C455847EA7E}" type="presParOf" srcId="{1797F035-4572-4EB2-8F36-7E463DA06A44}" destId="{F5E52D2C-3AB7-41C3-AA86-D93BF971E88A}" srcOrd="0" destOrd="0" presId="urn:microsoft.com/office/officeart/2005/8/layout/orgChart1"/>
    <dgm:cxn modelId="{3B856930-FF8A-47A7-B0D0-5A8420C4D4C6}" type="presParOf" srcId="{1797F035-4572-4EB2-8F36-7E463DA06A44}" destId="{044D2861-3C1E-44A5-9FB6-06862B23D54E}" srcOrd="1" destOrd="0" presId="urn:microsoft.com/office/officeart/2005/8/layout/orgChart1"/>
    <dgm:cxn modelId="{7CE050C3-9C95-4C0C-AFD8-81B02C4062B7}" type="presParOf" srcId="{DDFD0E97-C150-4AA3-BAD0-4014EB574866}" destId="{86ACFC1C-64DE-49AB-8560-41687F5808A6}" srcOrd="1" destOrd="0" presId="urn:microsoft.com/office/officeart/2005/8/layout/orgChart1"/>
    <dgm:cxn modelId="{FCE75B8B-571C-434E-B3CE-5866FF9336A3}" type="presParOf" srcId="{DDFD0E97-C150-4AA3-BAD0-4014EB574866}" destId="{96851131-9591-4B98-8F21-63CCC24563ED}" srcOrd="2" destOrd="0" presId="urn:microsoft.com/office/officeart/2005/8/layout/orgChart1"/>
    <dgm:cxn modelId="{0950270F-A7A5-45C8-B39B-9C16DF530816}" type="presParOf" srcId="{3BFC7ECD-0F32-4AA6-A939-4A711EDE4A2D}" destId="{7C480BB6-BD7E-4090-95E5-E6465DC60C13}" srcOrd="2" destOrd="0" presId="urn:microsoft.com/office/officeart/2005/8/layout/orgChart1"/>
    <dgm:cxn modelId="{20242C8B-DD55-4FF7-8289-4F0DB3D503B7}" type="presParOf" srcId="{3BFC7ECD-0F32-4AA6-A939-4A711EDE4A2D}" destId="{E0E93D89-5262-4B3B-8A30-61B1488472AC}" srcOrd="3" destOrd="0" presId="urn:microsoft.com/office/officeart/2005/8/layout/orgChart1"/>
    <dgm:cxn modelId="{33784667-336D-4135-95F9-1604BF4E16FC}" type="presParOf" srcId="{E0E93D89-5262-4B3B-8A30-61B1488472AC}" destId="{7078DE9D-632F-45FD-9CFF-4FAA643453F0}" srcOrd="0" destOrd="0" presId="urn:microsoft.com/office/officeart/2005/8/layout/orgChart1"/>
    <dgm:cxn modelId="{65CD669F-F3FD-454A-A4EE-10659ED0E083}" type="presParOf" srcId="{7078DE9D-632F-45FD-9CFF-4FAA643453F0}" destId="{C5D73538-3D2F-4F78-BCAD-7B7510450DA8}" srcOrd="0" destOrd="0" presId="urn:microsoft.com/office/officeart/2005/8/layout/orgChart1"/>
    <dgm:cxn modelId="{6F13418D-8499-4941-8199-F4A573A9EFDF}" type="presParOf" srcId="{7078DE9D-632F-45FD-9CFF-4FAA643453F0}" destId="{096FCFA1-9EE7-493A-B3DB-3AAE9F8A3487}" srcOrd="1" destOrd="0" presId="urn:microsoft.com/office/officeart/2005/8/layout/orgChart1"/>
    <dgm:cxn modelId="{70E4A339-1A2D-4553-96C4-CADABE62AE2F}" type="presParOf" srcId="{E0E93D89-5262-4B3B-8A30-61B1488472AC}" destId="{334F57B6-8F8E-4CC0-AA87-FEE00363B6E5}" srcOrd="1" destOrd="0" presId="urn:microsoft.com/office/officeart/2005/8/layout/orgChart1"/>
    <dgm:cxn modelId="{21CC6EB7-5A37-444C-B112-3AFC89341EFE}" type="presParOf" srcId="{E0E93D89-5262-4B3B-8A30-61B1488472AC}" destId="{CBC0EF15-E631-4D13-8B9D-500A370B4823}" srcOrd="2" destOrd="0" presId="urn:microsoft.com/office/officeart/2005/8/layout/orgChart1"/>
    <dgm:cxn modelId="{4C6DE559-5CC0-4297-81BE-977514FC60C9}" type="presParOf" srcId="{3BFC7ECD-0F32-4AA6-A939-4A711EDE4A2D}" destId="{62DFB10B-C0A8-4FE2-82F7-0EFC7DCB6B68}" srcOrd="4" destOrd="0" presId="urn:microsoft.com/office/officeart/2005/8/layout/orgChart1"/>
    <dgm:cxn modelId="{3F18F96A-0841-4C2C-8960-1E7323A94810}" type="presParOf" srcId="{3BFC7ECD-0F32-4AA6-A939-4A711EDE4A2D}" destId="{3E912F8C-BD3F-4A98-A8D9-6D763E2008EF}" srcOrd="5" destOrd="0" presId="urn:microsoft.com/office/officeart/2005/8/layout/orgChart1"/>
    <dgm:cxn modelId="{06B6CC32-D915-4B27-8AC5-433F21705A41}" type="presParOf" srcId="{3E912F8C-BD3F-4A98-A8D9-6D763E2008EF}" destId="{E7AED979-B3B3-4B74-9050-3E33FF481FCB}" srcOrd="0" destOrd="0" presId="urn:microsoft.com/office/officeart/2005/8/layout/orgChart1"/>
    <dgm:cxn modelId="{9B5DBE35-3989-4F87-9642-58F682CCD5B5}" type="presParOf" srcId="{E7AED979-B3B3-4B74-9050-3E33FF481FCB}" destId="{F676031F-D8AA-4B71-88FB-7D8B1050B2BD}" srcOrd="0" destOrd="0" presId="urn:microsoft.com/office/officeart/2005/8/layout/orgChart1"/>
    <dgm:cxn modelId="{A3FE6595-38B1-401D-A428-496C5477834C}" type="presParOf" srcId="{E7AED979-B3B3-4B74-9050-3E33FF481FCB}" destId="{571DF1BE-66BA-4C61-96BE-8BE07099DE35}" srcOrd="1" destOrd="0" presId="urn:microsoft.com/office/officeart/2005/8/layout/orgChart1"/>
    <dgm:cxn modelId="{7205A695-7C27-4BD1-97F1-4C1D44FDF488}" type="presParOf" srcId="{3E912F8C-BD3F-4A98-A8D9-6D763E2008EF}" destId="{05B68F68-DD87-4E11-9E26-3130306CE180}" srcOrd="1" destOrd="0" presId="urn:microsoft.com/office/officeart/2005/8/layout/orgChart1"/>
    <dgm:cxn modelId="{C08671F6-6B9D-4007-BE6E-EB7F868AC978}" type="presParOf" srcId="{3E912F8C-BD3F-4A98-A8D9-6D763E2008EF}" destId="{A692D464-D90B-41B7-A80E-BBD16B524C6E}" srcOrd="2" destOrd="0" presId="urn:microsoft.com/office/officeart/2005/8/layout/orgChart1"/>
    <dgm:cxn modelId="{63B33FAE-7380-4BC5-9AE7-F7250C793331}" type="presParOf" srcId="{9EF6DFB5-70CD-40B9-9EE3-2942A8F6098E}" destId="{414BA0D7-B532-46FB-8296-8FC7F2B29AE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621082F-6046-4195-B190-35CCC7DB8DD1}"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IN"/>
        </a:p>
      </dgm:t>
    </dgm:pt>
    <dgm:pt modelId="{077D9BDA-7BBF-4CA2-8086-5357CE436191}">
      <dgm:prSet phldrT="[Text]"/>
      <dgm:spPr/>
      <dgm:t>
        <a:bodyPr/>
        <a:lstStyle/>
        <a:p>
          <a:r>
            <a:rPr lang="en-IN" dirty="0"/>
            <a:t>Market for oil</a:t>
          </a:r>
        </a:p>
      </dgm:t>
    </dgm:pt>
    <dgm:pt modelId="{5902EB1C-F546-4445-AB89-E51C6CEAE643}" type="parTrans" cxnId="{2ADCC40E-6893-497F-97E3-00474B3FD253}">
      <dgm:prSet/>
      <dgm:spPr/>
      <dgm:t>
        <a:bodyPr/>
        <a:lstStyle/>
        <a:p>
          <a:endParaRPr lang="en-IN"/>
        </a:p>
      </dgm:t>
    </dgm:pt>
    <dgm:pt modelId="{4653971F-7C3A-4460-9AC0-344D9FDC02A1}" type="sibTrans" cxnId="{2ADCC40E-6893-497F-97E3-00474B3FD253}">
      <dgm:prSet/>
      <dgm:spPr/>
      <dgm:t>
        <a:bodyPr/>
        <a:lstStyle/>
        <a:p>
          <a:endParaRPr lang="en-IN"/>
        </a:p>
      </dgm:t>
    </dgm:pt>
    <dgm:pt modelId="{5E25B199-0BFC-4C81-8BB3-2D59DFEED648}">
      <dgm:prSet phldrT="[Text]"/>
      <dgm:spPr/>
      <dgm:t>
        <a:bodyPr/>
        <a:lstStyle/>
        <a:p>
          <a:r>
            <a:rPr lang="en-IN" dirty="0"/>
            <a:t> Diesel</a:t>
          </a:r>
        </a:p>
      </dgm:t>
    </dgm:pt>
    <dgm:pt modelId="{1A3B64F0-63AE-4BB6-A947-EE649640FF81}" type="parTrans" cxnId="{D1D269D9-6F7E-4302-BDD4-36A6B822FE08}">
      <dgm:prSet/>
      <dgm:spPr/>
      <dgm:t>
        <a:bodyPr/>
        <a:lstStyle/>
        <a:p>
          <a:endParaRPr lang="en-IN"/>
        </a:p>
      </dgm:t>
    </dgm:pt>
    <dgm:pt modelId="{A63F13C8-7718-428A-91DC-02B4C5A3B633}" type="sibTrans" cxnId="{D1D269D9-6F7E-4302-BDD4-36A6B822FE08}">
      <dgm:prSet/>
      <dgm:spPr/>
      <dgm:t>
        <a:bodyPr/>
        <a:lstStyle/>
        <a:p>
          <a:endParaRPr lang="en-IN"/>
        </a:p>
      </dgm:t>
    </dgm:pt>
    <dgm:pt modelId="{C8BA2668-E6EB-4B70-8FF1-D866D172B5B6}">
      <dgm:prSet phldrT="[Text]"/>
      <dgm:spPr/>
      <dgm:t>
        <a:bodyPr/>
        <a:lstStyle/>
        <a:p>
          <a:r>
            <a:rPr lang="en-IN" dirty="0"/>
            <a:t>Petrol</a:t>
          </a:r>
        </a:p>
      </dgm:t>
    </dgm:pt>
    <dgm:pt modelId="{8CCB6248-7C2D-4B86-A41E-78B0D535ACBA}" type="parTrans" cxnId="{42728C7B-A8DA-4A8A-BF3B-13B3566B710A}">
      <dgm:prSet/>
      <dgm:spPr/>
      <dgm:t>
        <a:bodyPr/>
        <a:lstStyle/>
        <a:p>
          <a:endParaRPr lang="en-IN"/>
        </a:p>
      </dgm:t>
    </dgm:pt>
    <dgm:pt modelId="{E6E34A5A-5E47-44CC-97F3-05655191EEE4}" type="sibTrans" cxnId="{42728C7B-A8DA-4A8A-BF3B-13B3566B710A}">
      <dgm:prSet/>
      <dgm:spPr/>
      <dgm:t>
        <a:bodyPr/>
        <a:lstStyle/>
        <a:p>
          <a:endParaRPr lang="en-IN"/>
        </a:p>
      </dgm:t>
    </dgm:pt>
    <dgm:pt modelId="{21CD881D-3ED7-4DE8-9954-0ED29AF71EB4}" type="pres">
      <dgm:prSet presAssocID="{6621082F-6046-4195-B190-35CCC7DB8DD1}" presName="hierChild1" presStyleCnt="0">
        <dgm:presLayoutVars>
          <dgm:orgChart val="1"/>
          <dgm:chPref val="1"/>
          <dgm:dir/>
          <dgm:animOne val="branch"/>
          <dgm:animLvl val="lvl"/>
          <dgm:resizeHandles/>
        </dgm:presLayoutVars>
      </dgm:prSet>
      <dgm:spPr/>
    </dgm:pt>
    <dgm:pt modelId="{1EE52176-9228-4F19-B252-CE1AE8858644}" type="pres">
      <dgm:prSet presAssocID="{077D9BDA-7BBF-4CA2-8086-5357CE436191}" presName="hierRoot1" presStyleCnt="0">
        <dgm:presLayoutVars>
          <dgm:hierBranch val="init"/>
        </dgm:presLayoutVars>
      </dgm:prSet>
      <dgm:spPr/>
    </dgm:pt>
    <dgm:pt modelId="{54C12AA4-78EF-4615-944D-C3E846DFFCF2}" type="pres">
      <dgm:prSet presAssocID="{077D9BDA-7BBF-4CA2-8086-5357CE436191}" presName="rootComposite1" presStyleCnt="0"/>
      <dgm:spPr/>
    </dgm:pt>
    <dgm:pt modelId="{2561B129-E541-46F0-8FA8-DDE8B53E10E5}" type="pres">
      <dgm:prSet presAssocID="{077D9BDA-7BBF-4CA2-8086-5357CE436191}" presName="rootText1" presStyleLbl="node0" presStyleIdx="0" presStyleCnt="1">
        <dgm:presLayoutVars>
          <dgm:chPref val="3"/>
        </dgm:presLayoutVars>
      </dgm:prSet>
      <dgm:spPr/>
    </dgm:pt>
    <dgm:pt modelId="{FD192299-9A3E-4517-B25A-8FCB44CE3D3E}" type="pres">
      <dgm:prSet presAssocID="{077D9BDA-7BBF-4CA2-8086-5357CE436191}" presName="rootConnector1" presStyleLbl="node1" presStyleIdx="0" presStyleCnt="0"/>
      <dgm:spPr/>
    </dgm:pt>
    <dgm:pt modelId="{B9F6A4DB-D2C6-4086-9A73-F9383CBAA641}" type="pres">
      <dgm:prSet presAssocID="{077D9BDA-7BBF-4CA2-8086-5357CE436191}" presName="hierChild2" presStyleCnt="0"/>
      <dgm:spPr/>
    </dgm:pt>
    <dgm:pt modelId="{0173645B-1C87-415B-BFF5-1CFCCF7CD1F6}" type="pres">
      <dgm:prSet presAssocID="{1A3B64F0-63AE-4BB6-A947-EE649640FF81}" presName="Name64" presStyleLbl="parChTrans1D2" presStyleIdx="0" presStyleCnt="2"/>
      <dgm:spPr/>
    </dgm:pt>
    <dgm:pt modelId="{0F819251-9FC3-4BD6-8E4C-AB061E0D7CDC}" type="pres">
      <dgm:prSet presAssocID="{5E25B199-0BFC-4C81-8BB3-2D59DFEED648}" presName="hierRoot2" presStyleCnt="0">
        <dgm:presLayoutVars>
          <dgm:hierBranch val="init"/>
        </dgm:presLayoutVars>
      </dgm:prSet>
      <dgm:spPr/>
    </dgm:pt>
    <dgm:pt modelId="{F1EBC54F-B246-4407-88D1-52768E595DBA}" type="pres">
      <dgm:prSet presAssocID="{5E25B199-0BFC-4C81-8BB3-2D59DFEED648}" presName="rootComposite" presStyleCnt="0"/>
      <dgm:spPr/>
    </dgm:pt>
    <dgm:pt modelId="{D49B7C82-F1E1-452C-A962-078210A72EEA}" type="pres">
      <dgm:prSet presAssocID="{5E25B199-0BFC-4C81-8BB3-2D59DFEED648}" presName="rootText" presStyleLbl="node2" presStyleIdx="0" presStyleCnt="2">
        <dgm:presLayoutVars>
          <dgm:chPref val="3"/>
        </dgm:presLayoutVars>
      </dgm:prSet>
      <dgm:spPr/>
    </dgm:pt>
    <dgm:pt modelId="{CEAF01FB-1845-4DDC-B041-4DCA4E6F7E52}" type="pres">
      <dgm:prSet presAssocID="{5E25B199-0BFC-4C81-8BB3-2D59DFEED648}" presName="rootConnector" presStyleLbl="node2" presStyleIdx="0" presStyleCnt="2"/>
      <dgm:spPr/>
    </dgm:pt>
    <dgm:pt modelId="{81D6D0C2-7A30-433D-A470-E178F7AEE072}" type="pres">
      <dgm:prSet presAssocID="{5E25B199-0BFC-4C81-8BB3-2D59DFEED648}" presName="hierChild4" presStyleCnt="0"/>
      <dgm:spPr/>
    </dgm:pt>
    <dgm:pt modelId="{C74CE897-84D9-4B5D-B7E5-85D07CEA945D}" type="pres">
      <dgm:prSet presAssocID="{5E25B199-0BFC-4C81-8BB3-2D59DFEED648}" presName="hierChild5" presStyleCnt="0"/>
      <dgm:spPr/>
    </dgm:pt>
    <dgm:pt modelId="{E6EEAF3E-49BB-4DE6-9030-2D1EE50378AE}" type="pres">
      <dgm:prSet presAssocID="{8CCB6248-7C2D-4B86-A41E-78B0D535ACBA}" presName="Name64" presStyleLbl="parChTrans1D2" presStyleIdx="1" presStyleCnt="2"/>
      <dgm:spPr/>
    </dgm:pt>
    <dgm:pt modelId="{E24FE1AC-745D-42DE-9573-C9D828E61680}" type="pres">
      <dgm:prSet presAssocID="{C8BA2668-E6EB-4B70-8FF1-D866D172B5B6}" presName="hierRoot2" presStyleCnt="0">
        <dgm:presLayoutVars>
          <dgm:hierBranch val="init"/>
        </dgm:presLayoutVars>
      </dgm:prSet>
      <dgm:spPr/>
    </dgm:pt>
    <dgm:pt modelId="{A426D964-CA52-4AB8-93FC-CDCFFF5BDD9E}" type="pres">
      <dgm:prSet presAssocID="{C8BA2668-E6EB-4B70-8FF1-D866D172B5B6}" presName="rootComposite" presStyleCnt="0"/>
      <dgm:spPr/>
    </dgm:pt>
    <dgm:pt modelId="{89C4A2EF-E4EA-4173-A359-4E69979F0C31}" type="pres">
      <dgm:prSet presAssocID="{C8BA2668-E6EB-4B70-8FF1-D866D172B5B6}" presName="rootText" presStyleLbl="node2" presStyleIdx="1" presStyleCnt="2">
        <dgm:presLayoutVars>
          <dgm:chPref val="3"/>
        </dgm:presLayoutVars>
      </dgm:prSet>
      <dgm:spPr/>
    </dgm:pt>
    <dgm:pt modelId="{EC877127-7DBD-4089-945E-9BFC526268A6}" type="pres">
      <dgm:prSet presAssocID="{C8BA2668-E6EB-4B70-8FF1-D866D172B5B6}" presName="rootConnector" presStyleLbl="node2" presStyleIdx="1" presStyleCnt="2"/>
      <dgm:spPr/>
    </dgm:pt>
    <dgm:pt modelId="{146E1536-AD48-43CE-AC98-4F7136D3A72A}" type="pres">
      <dgm:prSet presAssocID="{C8BA2668-E6EB-4B70-8FF1-D866D172B5B6}" presName="hierChild4" presStyleCnt="0"/>
      <dgm:spPr/>
    </dgm:pt>
    <dgm:pt modelId="{F6A6CFE0-0A46-4EAA-82C4-A5908900650E}" type="pres">
      <dgm:prSet presAssocID="{C8BA2668-E6EB-4B70-8FF1-D866D172B5B6}" presName="hierChild5" presStyleCnt="0"/>
      <dgm:spPr/>
    </dgm:pt>
    <dgm:pt modelId="{A5B84643-D0FE-49EE-AC11-13DDF151112C}" type="pres">
      <dgm:prSet presAssocID="{077D9BDA-7BBF-4CA2-8086-5357CE436191}" presName="hierChild3" presStyleCnt="0"/>
      <dgm:spPr/>
    </dgm:pt>
  </dgm:ptLst>
  <dgm:cxnLst>
    <dgm:cxn modelId="{21951D09-6177-4B92-9CEA-BA5E0F06A01A}" type="presOf" srcId="{077D9BDA-7BBF-4CA2-8086-5357CE436191}" destId="{2561B129-E541-46F0-8FA8-DDE8B53E10E5}" srcOrd="0" destOrd="0" presId="urn:microsoft.com/office/officeart/2009/3/layout/HorizontalOrganizationChart"/>
    <dgm:cxn modelId="{2ADCC40E-6893-497F-97E3-00474B3FD253}" srcId="{6621082F-6046-4195-B190-35CCC7DB8DD1}" destId="{077D9BDA-7BBF-4CA2-8086-5357CE436191}" srcOrd="0" destOrd="0" parTransId="{5902EB1C-F546-4445-AB89-E51C6CEAE643}" sibTransId="{4653971F-7C3A-4460-9AC0-344D9FDC02A1}"/>
    <dgm:cxn modelId="{4CEA6E21-844A-4C80-A05B-997F8E5AF645}" type="presOf" srcId="{5E25B199-0BFC-4C81-8BB3-2D59DFEED648}" destId="{D49B7C82-F1E1-452C-A962-078210A72EEA}" srcOrd="0" destOrd="0" presId="urn:microsoft.com/office/officeart/2009/3/layout/HorizontalOrganizationChart"/>
    <dgm:cxn modelId="{C487932A-E687-4FA9-B4AE-67F09389C738}" type="presOf" srcId="{C8BA2668-E6EB-4B70-8FF1-D866D172B5B6}" destId="{EC877127-7DBD-4089-945E-9BFC526268A6}" srcOrd="1" destOrd="0" presId="urn:microsoft.com/office/officeart/2009/3/layout/HorizontalOrganizationChart"/>
    <dgm:cxn modelId="{36F5E03B-FB00-4FD0-A9E2-5EAAC05E83AB}" type="presOf" srcId="{6621082F-6046-4195-B190-35CCC7DB8DD1}" destId="{21CD881D-3ED7-4DE8-9954-0ED29AF71EB4}" srcOrd="0" destOrd="0" presId="urn:microsoft.com/office/officeart/2009/3/layout/HorizontalOrganizationChart"/>
    <dgm:cxn modelId="{3BB1EC6B-6BAE-4DDD-BD92-A87D4AEB612D}" type="presOf" srcId="{5E25B199-0BFC-4C81-8BB3-2D59DFEED648}" destId="{CEAF01FB-1845-4DDC-B041-4DCA4E6F7E52}" srcOrd="1" destOrd="0" presId="urn:microsoft.com/office/officeart/2009/3/layout/HorizontalOrganizationChart"/>
    <dgm:cxn modelId="{2F0EC877-DC9C-4F53-9793-0DF62CB34F5C}" type="presOf" srcId="{C8BA2668-E6EB-4B70-8FF1-D866D172B5B6}" destId="{89C4A2EF-E4EA-4173-A359-4E69979F0C31}" srcOrd="0" destOrd="0" presId="urn:microsoft.com/office/officeart/2009/3/layout/HorizontalOrganizationChart"/>
    <dgm:cxn modelId="{42728C7B-A8DA-4A8A-BF3B-13B3566B710A}" srcId="{077D9BDA-7BBF-4CA2-8086-5357CE436191}" destId="{C8BA2668-E6EB-4B70-8FF1-D866D172B5B6}" srcOrd="1" destOrd="0" parTransId="{8CCB6248-7C2D-4B86-A41E-78B0D535ACBA}" sibTransId="{E6E34A5A-5E47-44CC-97F3-05655191EEE4}"/>
    <dgm:cxn modelId="{D6E12E80-E80C-455A-8CC5-2C136257BE42}" type="presOf" srcId="{1A3B64F0-63AE-4BB6-A947-EE649640FF81}" destId="{0173645B-1C87-415B-BFF5-1CFCCF7CD1F6}" srcOrd="0" destOrd="0" presId="urn:microsoft.com/office/officeart/2009/3/layout/HorizontalOrganizationChart"/>
    <dgm:cxn modelId="{55B64097-DDD7-4A72-9630-476AFCA37287}" type="presOf" srcId="{077D9BDA-7BBF-4CA2-8086-5357CE436191}" destId="{FD192299-9A3E-4517-B25A-8FCB44CE3D3E}" srcOrd="1" destOrd="0" presId="urn:microsoft.com/office/officeart/2009/3/layout/HorizontalOrganizationChart"/>
    <dgm:cxn modelId="{D1D269D9-6F7E-4302-BDD4-36A6B822FE08}" srcId="{077D9BDA-7BBF-4CA2-8086-5357CE436191}" destId="{5E25B199-0BFC-4C81-8BB3-2D59DFEED648}" srcOrd="0" destOrd="0" parTransId="{1A3B64F0-63AE-4BB6-A947-EE649640FF81}" sibTransId="{A63F13C8-7718-428A-91DC-02B4C5A3B633}"/>
    <dgm:cxn modelId="{FEB658EB-89F6-4D6B-8400-D9267825EBFB}" type="presOf" srcId="{8CCB6248-7C2D-4B86-A41E-78B0D535ACBA}" destId="{E6EEAF3E-49BB-4DE6-9030-2D1EE50378AE}" srcOrd="0" destOrd="0" presId="urn:microsoft.com/office/officeart/2009/3/layout/HorizontalOrganizationChart"/>
    <dgm:cxn modelId="{9B23028A-0C79-42EF-88EF-8994F9D576D4}" type="presParOf" srcId="{21CD881D-3ED7-4DE8-9954-0ED29AF71EB4}" destId="{1EE52176-9228-4F19-B252-CE1AE8858644}" srcOrd="0" destOrd="0" presId="urn:microsoft.com/office/officeart/2009/3/layout/HorizontalOrganizationChart"/>
    <dgm:cxn modelId="{3373642D-EE5B-4479-83A3-DA21087EC4C9}" type="presParOf" srcId="{1EE52176-9228-4F19-B252-CE1AE8858644}" destId="{54C12AA4-78EF-4615-944D-C3E846DFFCF2}" srcOrd="0" destOrd="0" presId="urn:microsoft.com/office/officeart/2009/3/layout/HorizontalOrganizationChart"/>
    <dgm:cxn modelId="{BC742777-48BB-45EF-A34D-C44742E55061}" type="presParOf" srcId="{54C12AA4-78EF-4615-944D-C3E846DFFCF2}" destId="{2561B129-E541-46F0-8FA8-DDE8B53E10E5}" srcOrd="0" destOrd="0" presId="urn:microsoft.com/office/officeart/2009/3/layout/HorizontalOrganizationChart"/>
    <dgm:cxn modelId="{CB6DB8AA-852B-4947-86CD-850450A6BB3E}" type="presParOf" srcId="{54C12AA4-78EF-4615-944D-C3E846DFFCF2}" destId="{FD192299-9A3E-4517-B25A-8FCB44CE3D3E}" srcOrd="1" destOrd="0" presId="urn:microsoft.com/office/officeart/2009/3/layout/HorizontalOrganizationChart"/>
    <dgm:cxn modelId="{F58E5B2D-C27D-4BF6-B7E4-16D84E325FA2}" type="presParOf" srcId="{1EE52176-9228-4F19-B252-CE1AE8858644}" destId="{B9F6A4DB-D2C6-4086-9A73-F9383CBAA641}" srcOrd="1" destOrd="0" presId="urn:microsoft.com/office/officeart/2009/3/layout/HorizontalOrganizationChart"/>
    <dgm:cxn modelId="{F8C2AACD-4DA6-4F12-8A90-8E0C464098D2}" type="presParOf" srcId="{B9F6A4DB-D2C6-4086-9A73-F9383CBAA641}" destId="{0173645B-1C87-415B-BFF5-1CFCCF7CD1F6}" srcOrd="0" destOrd="0" presId="urn:microsoft.com/office/officeart/2009/3/layout/HorizontalOrganizationChart"/>
    <dgm:cxn modelId="{6960E0C4-2C4F-4175-9130-193A738EDD34}" type="presParOf" srcId="{B9F6A4DB-D2C6-4086-9A73-F9383CBAA641}" destId="{0F819251-9FC3-4BD6-8E4C-AB061E0D7CDC}" srcOrd="1" destOrd="0" presId="urn:microsoft.com/office/officeart/2009/3/layout/HorizontalOrganizationChart"/>
    <dgm:cxn modelId="{51B119C4-4A7C-417E-AC03-9CCACAC05AFC}" type="presParOf" srcId="{0F819251-9FC3-4BD6-8E4C-AB061E0D7CDC}" destId="{F1EBC54F-B246-4407-88D1-52768E595DBA}" srcOrd="0" destOrd="0" presId="urn:microsoft.com/office/officeart/2009/3/layout/HorizontalOrganizationChart"/>
    <dgm:cxn modelId="{83297543-C730-419F-9259-F87BB9DCC184}" type="presParOf" srcId="{F1EBC54F-B246-4407-88D1-52768E595DBA}" destId="{D49B7C82-F1E1-452C-A962-078210A72EEA}" srcOrd="0" destOrd="0" presId="urn:microsoft.com/office/officeart/2009/3/layout/HorizontalOrganizationChart"/>
    <dgm:cxn modelId="{39345F34-ED4A-4DDE-B2FF-3D68BAC070E5}" type="presParOf" srcId="{F1EBC54F-B246-4407-88D1-52768E595DBA}" destId="{CEAF01FB-1845-4DDC-B041-4DCA4E6F7E52}" srcOrd="1" destOrd="0" presId="urn:microsoft.com/office/officeart/2009/3/layout/HorizontalOrganizationChart"/>
    <dgm:cxn modelId="{A85E5DBD-AB32-4F96-B47C-D07172DC1371}" type="presParOf" srcId="{0F819251-9FC3-4BD6-8E4C-AB061E0D7CDC}" destId="{81D6D0C2-7A30-433D-A470-E178F7AEE072}" srcOrd="1" destOrd="0" presId="urn:microsoft.com/office/officeart/2009/3/layout/HorizontalOrganizationChart"/>
    <dgm:cxn modelId="{0089B614-6BD7-439A-BF92-C8F1EA066721}" type="presParOf" srcId="{0F819251-9FC3-4BD6-8E4C-AB061E0D7CDC}" destId="{C74CE897-84D9-4B5D-B7E5-85D07CEA945D}" srcOrd="2" destOrd="0" presId="urn:microsoft.com/office/officeart/2009/3/layout/HorizontalOrganizationChart"/>
    <dgm:cxn modelId="{0FB5A946-E273-46BC-9544-1B8CF6E030EA}" type="presParOf" srcId="{B9F6A4DB-D2C6-4086-9A73-F9383CBAA641}" destId="{E6EEAF3E-49BB-4DE6-9030-2D1EE50378AE}" srcOrd="2" destOrd="0" presId="urn:microsoft.com/office/officeart/2009/3/layout/HorizontalOrganizationChart"/>
    <dgm:cxn modelId="{24D2567C-C5EB-4306-B088-994D9FB143D7}" type="presParOf" srcId="{B9F6A4DB-D2C6-4086-9A73-F9383CBAA641}" destId="{E24FE1AC-745D-42DE-9573-C9D828E61680}" srcOrd="3" destOrd="0" presId="urn:microsoft.com/office/officeart/2009/3/layout/HorizontalOrganizationChart"/>
    <dgm:cxn modelId="{8C2B20A9-22DC-43C9-90B4-39B92674CFC3}" type="presParOf" srcId="{E24FE1AC-745D-42DE-9573-C9D828E61680}" destId="{A426D964-CA52-4AB8-93FC-CDCFFF5BDD9E}" srcOrd="0" destOrd="0" presId="urn:microsoft.com/office/officeart/2009/3/layout/HorizontalOrganizationChart"/>
    <dgm:cxn modelId="{DCD1C8A9-1AA4-408F-AF17-C24023931819}" type="presParOf" srcId="{A426D964-CA52-4AB8-93FC-CDCFFF5BDD9E}" destId="{89C4A2EF-E4EA-4173-A359-4E69979F0C31}" srcOrd="0" destOrd="0" presId="urn:microsoft.com/office/officeart/2009/3/layout/HorizontalOrganizationChart"/>
    <dgm:cxn modelId="{1603C4A9-72D4-4F19-9176-64F641742FF3}" type="presParOf" srcId="{A426D964-CA52-4AB8-93FC-CDCFFF5BDD9E}" destId="{EC877127-7DBD-4089-945E-9BFC526268A6}" srcOrd="1" destOrd="0" presId="urn:microsoft.com/office/officeart/2009/3/layout/HorizontalOrganizationChart"/>
    <dgm:cxn modelId="{CC8A3772-92AB-4561-A144-8E64C3B18BD7}" type="presParOf" srcId="{E24FE1AC-745D-42DE-9573-C9D828E61680}" destId="{146E1536-AD48-43CE-AC98-4F7136D3A72A}" srcOrd="1" destOrd="0" presId="urn:microsoft.com/office/officeart/2009/3/layout/HorizontalOrganizationChart"/>
    <dgm:cxn modelId="{FCF1FCD2-9790-46DC-9243-55F95526035E}" type="presParOf" srcId="{E24FE1AC-745D-42DE-9573-C9D828E61680}" destId="{F6A6CFE0-0A46-4EAA-82C4-A5908900650E}" srcOrd="2" destOrd="0" presId="urn:microsoft.com/office/officeart/2009/3/layout/HorizontalOrganizationChart"/>
    <dgm:cxn modelId="{293AE03D-C11A-4F35-B434-D989596FE9AA}" type="presParOf" srcId="{1EE52176-9228-4F19-B252-CE1AE8858644}" destId="{A5B84643-D0FE-49EE-AC11-13DDF151112C}"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A85A641-28D9-49CA-9DFE-27B311AFEC58}"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IN"/>
        </a:p>
      </dgm:t>
    </dgm:pt>
    <dgm:pt modelId="{74C39B16-D2F3-4EBF-A620-97176E7A0901}">
      <dgm:prSet phldrT="[Text]"/>
      <dgm:spPr/>
      <dgm:t>
        <a:bodyPr/>
        <a:lstStyle/>
        <a:p>
          <a:r>
            <a:rPr lang="en-IN" dirty="0"/>
            <a:t>Housing Market</a:t>
          </a:r>
        </a:p>
      </dgm:t>
    </dgm:pt>
    <dgm:pt modelId="{CFEAEDE3-4897-4872-8982-A3348EAD1FAC}" type="parTrans" cxnId="{5C39F17D-0ACA-40ED-A09E-4D9C37D09F94}">
      <dgm:prSet/>
      <dgm:spPr/>
      <dgm:t>
        <a:bodyPr/>
        <a:lstStyle/>
        <a:p>
          <a:endParaRPr lang="en-IN"/>
        </a:p>
      </dgm:t>
    </dgm:pt>
    <dgm:pt modelId="{B60B1B51-9E57-40E9-AE1E-0D32ED803A6D}" type="sibTrans" cxnId="{5C39F17D-0ACA-40ED-A09E-4D9C37D09F94}">
      <dgm:prSet/>
      <dgm:spPr/>
      <dgm:t>
        <a:bodyPr/>
        <a:lstStyle/>
        <a:p>
          <a:endParaRPr lang="en-IN"/>
        </a:p>
      </dgm:t>
    </dgm:pt>
    <dgm:pt modelId="{809997D2-8D2F-4EA9-9852-C710651C52AD}">
      <dgm:prSet phldrT="[Text]"/>
      <dgm:spPr/>
      <dgm:t>
        <a:bodyPr/>
        <a:lstStyle/>
        <a:p>
          <a:r>
            <a:rPr lang="en-IN" dirty="0"/>
            <a:t>Residential</a:t>
          </a:r>
        </a:p>
      </dgm:t>
    </dgm:pt>
    <dgm:pt modelId="{259DC3EE-FF2F-45E2-8527-E35A365813D4}" type="parTrans" cxnId="{D6301CE4-2511-4169-B7E1-896051DBF673}">
      <dgm:prSet/>
      <dgm:spPr/>
      <dgm:t>
        <a:bodyPr/>
        <a:lstStyle/>
        <a:p>
          <a:endParaRPr lang="en-IN"/>
        </a:p>
      </dgm:t>
    </dgm:pt>
    <dgm:pt modelId="{C9F230D0-A702-4B91-88E7-449D92B73854}" type="sibTrans" cxnId="{D6301CE4-2511-4169-B7E1-896051DBF673}">
      <dgm:prSet/>
      <dgm:spPr/>
      <dgm:t>
        <a:bodyPr/>
        <a:lstStyle/>
        <a:p>
          <a:endParaRPr lang="en-IN"/>
        </a:p>
      </dgm:t>
    </dgm:pt>
    <dgm:pt modelId="{FA623241-C7A0-47DF-B721-866413B2D154}">
      <dgm:prSet phldrT="[Text]"/>
      <dgm:spPr/>
      <dgm:t>
        <a:bodyPr/>
        <a:lstStyle/>
        <a:p>
          <a:r>
            <a:rPr lang="en-IN" dirty="0"/>
            <a:t>Commercial </a:t>
          </a:r>
        </a:p>
      </dgm:t>
    </dgm:pt>
    <dgm:pt modelId="{02E78A64-5F4D-48F5-9678-1DBD7F7F9F15}" type="parTrans" cxnId="{146CC2D9-8D25-40C4-9EF2-A9A7979D1B4E}">
      <dgm:prSet/>
      <dgm:spPr/>
      <dgm:t>
        <a:bodyPr/>
        <a:lstStyle/>
        <a:p>
          <a:endParaRPr lang="en-IN"/>
        </a:p>
      </dgm:t>
    </dgm:pt>
    <dgm:pt modelId="{78F144BE-DBAE-4D58-96B3-322D6C817B4D}" type="sibTrans" cxnId="{146CC2D9-8D25-40C4-9EF2-A9A7979D1B4E}">
      <dgm:prSet/>
      <dgm:spPr/>
      <dgm:t>
        <a:bodyPr/>
        <a:lstStyle/>
        <a:p>
          <a:endParaRPr lang="en-IN"/>
        </a:p>
      </dgm:t>
    </dgm:pt>
    <dgm:pt modelId="{3E53507A-C9DB-4EEA-977E-531EDEC7055E}" type="pres">
      <dgm:prSet presAssocID="{FA85A641-28D9-49CA-9DFE-27B311AFEC58}" presName="hierChild1" presStyleCnt="0">
        <dgm:presLayoutVars>
          <dgm:orgChart val="1"/>
          <dgm:chPref val="1"/>
          <dgm:dir/>
          <dgm:animOne val="branch"/>
          <dgm:animLvl val="lvl"/>
          <dgm:resizeHandles/>
        </dgm:presLayoutVars>
      </dgm:prSet>
      <dgm:spPr/>
    </dgm:pt>
    <dgm:pt modelId="{754B319D-5F55-46A5-B043-D6959460EB18}" type="pres">
      <dgm:prSet presAssocID="{74C39B16-D2F3-4EBF-A620-97176E7A0901}" presName="hierRoot1" presStyleCnt="0">
        <dgm:presLayoutVars>
          <dgm:hierBranch val="init"/>
        </dgm:presLayoutVars>
      </dgm:prSet>
      <dgm:spPr/>
    </dgm:pt>
    <dgm:pt modelId="{89B42BF0-5BBC-40F7-8D89-997F19515AB8}" type="pres">
      <dgm:prSet presAssocID="{74C39B16-D2F3-4EBF-A620-97176E7A0901}" presName="rootComposite1" presStyleCnt="0"/>
      <dgm:spPr/>
    </dgm:pt>
    <dgm:pt modelId="{CE6E28A5-449A-4C0C-AE32-0D5565A531AC}" type="pres">
      <dgm:prSet presAssocID="{74C39B16-D2F3-4EBF-A620-97176E7A0901}" presName="rootText1" presStyleLbl="node0" presStyleIdx="0" presStyleCnt="1">
        <dgm:presLayoutVars>
          <dgm:chPref val="3"/>
        </dgm:presLayoutVars>
      </dgm:prSet>
      <dgm:spPr/>
    </dgm:pt>
    <dgm:pt modelId="{757A505B-0FB4-485B-9867-72767DF06302}" type="pres">
      <dgm:prSet presAssocID="{74C39B16-D2F3-4EBF-A620-97176E7A0901}" presName="rootConnector1" presStyleLbl="node1" presStyleIdx="0" presStyleCnt="0"/>
      <dgm:spPr/>
    </dgm:pt>
    <dgm:pt modelId="{21C02B8D-AC88-45A3-BEAF-7D66B8B83460}" type="pres">
      <dgm:prSet presAssocID="{74C39B16-D2F3-4EBF-A620-97176E7A0901}" presName="hierChild2" presStyleCnt="0"/>
      <dgm:spPr/>
    </dgm:pt>
    <dgm:pt modelId="{3F3BC549-E341-408A-AD9D-6B9BE3BBBAE7}" type="pres">
      <dgm:prSet presAssocID="{259DC3EE-FF2F-45E2-8527-E35A365813D4}" presName="Name64" presStyleLbl="parChTrans1D2" presStyleIdx="0" presStyleCnt="2"/>
      <dgm:spPr/>
    </dgm:pt>
    <dgm:pt modelId="{D7707016-492A-4432-A868-3EF02B04FE97}" type="pres">
      <dgm:prSet presAssocID="{809997D2-8D2F-4EA9-9852-C710651C52AD}" presName="hierRoot2" presStyleCnt="0">
        <dgm:presLayoutVars>
          <dgm:hierBranch val="init"/>
        </dgm:presLayoutVars>
      </dgm:prSet>
      <dgm:spPr/>
    </dgm:pt>
    <dgm:pt modelId="{1599E275-7647-4DF9-B392-706A617B7DF8}" type="pres">
      <dgm:prSet presAssocID="{809997D2-8D2F-4EA9-9852-C710651C52AD}" presName="rootComposite" presStyleCnt="0"/>
      <dgm:spPr/>
    </dgm:pt>
    <dgm:pt modelId="{69CAA8E5-FD8A-420B-A8CD-BC7A81A56C63}" type="pres">
      <dgm:prSet presAssocID="{809997D2-8D2F-4EA9-9852-C710651C52AD}" presName="rootText" presStyleLbl="node2" presStyleIdx="0" presStyleCnt="2">
        <dgm:presLayoutVars>
          <dgm:chPref val="3"/>
        </dgm:presLayoutVars>
      </dgm:prSet>
      <dgm:spPr/>
    </dgm:pt>
    <dgm:pt modelId="{7FEB8F2E-E835-4668-853E-144EC002A126}" type="pres">
      <dgm:prSet presAssocID="{809997D2-8D2F-4EA9-9852-C710651C52AD}" presName="rootConnector" presStyleLbl="node2" presStyleIdx="0" presStyleCnt="2"/>
      <dgm:spPr/>
    </dgm:pt>
    <dgm:pt modelId="{78709A9E-5E5B-4B78-AC1A-F7F5F2561B09}" type="pres">
      <dgm:prSet presAssocID="{809997D2-8D2F-4EA9-9852-C710651C52AD}" presName="hierChild4" presStyleCnt="0"/>
      <dgm:spPr/>
    </dgm:pt>
    <dgm:pt modelId="{F8D14825-9516-4482-92BC-224578BBC014}" type="pres">
      <dgm:prSet presAssocID="{809997D2-8D2F-4EA9-9852-C710651C52AD}" presName="hierChild5" presStyleCnt="0"/>
      <dgm:spPr/>
    </dgm:pt>
    <dgm:pt modelId="{AE9F0E1C-803E-42AC-AD20-3E6D58F4520A}" type="pres">
      <dgm:prSet presAssocID="{02E78A64-5F4D-48F5-9678-1DBD7F7F9F15}" presName="Name64" presStyleLbl="parChTrans1D2" presStyleIdx="1" presStyleCnt="2"/>
      <dgm:spPr/>
    </dgm:pt>
    <dgm:pt modelId="{8652C068-8053-4762-ABAF-D10992CD51DB}" type="pres">
      <dgm:prSet presAssocID="{FA623241-C7A0-47DF-B721-866413B2D154}" presName="hierRoot2" presStyleCnt="0">
        <dgm:presLayoutVars>
          <dgm:hierBranch val="init"/>
        </dgm:presLayoutVars>
      </dgm:prSet>
      <dgm:spPr/>
    </dgm:pt>
    <dgm:pt modelId="{E473C46F-6516-45B6-BFAC-9E384D66E363}" type="pres">
      <dgm:prSet presAssocID="{FA623241-C7A0-47DF-B721-866413B2D154}" presName="rootComposite" presStyleCnt="0"/>
      <dgm:spPr/>
    </dgm:pt>
    <dgm:pt modelId="{CBE3486E-813A-42CF-898A-7FB62658D0BB}" type="pres">
      <dgm:prSet presAssocID="{FA623241-C7A0-47DF-B721-866413B2D154}" presName="rootText" presStyleLbl="node2" presStyleIdx="1" presStyleCnt="2">
        <dgm:presLayoutVars>
          <dgm:chPref val="3"/>
        </dgm:presLayoutVars>
      </dgm:prSet>
      <dgm:spPr/>
    </dgm:pt>
    <dgm:pt modelId="{395B0904-EE32-4D2B-BA06-6D9E7377DD9D}" type="pres">
      <dgm:prSet presAssocID="{FA623241-C7A0-47DF-B721-866413B2D154}" presName="rootConnector" presStyleLbl="node2" presStyleIdx="1" presStyleCnt="2"/>
      <dgm:spPr/>
    </dgm:pt>
    <dgm:pt modelId="{8E72C2D2-4C0B-4C3E-9710-73D06500615B}" type="pres">
      <dgm:prSet presAssocID="{FA623241-C7A0-47DF-B721-866413B2D154}" presName="hierChild4" presStyleCnt="0"/>
      <dgm:spPr/>
    </dgm:pt>
    <dgm:pt modelId="{779722CA-7CBE-459B-A095-CF2547D4B6CC}" type="pres">
      <dgm:prSet presAssocID="{FA623241-C7A0-47DF-B721-866413B2D154}" presName="hierChild5" presStyleCnt="0"/>
      <dgm:spPr/>
    </dgm:pt>
    <dgm:pt modelId="{B5D0025D-7E78-4C84-8916-4921378D2434}" type="pres">
      <dgm:prSet presAssocID="{74C39B16-D2F3-4EBF-A620-97176E7A0901}" presName="hierChild3" presStyleCnt="0"/>
      <dgm:spPr/>
    </dgm:pt>
  </dgm:ptLst>
  <dgm:cxnLst>
    <dgm:cxn modelId="{FB1E0007-7B2F-4FCD-B57B-F8E9AEB3B167}" type="presOf" srcId="{809997D2-8D2F-4EA9-9852-C710651C52AD}" destId="{69CAA8E5-FD8A-420B-A8CD-BC7A81A56C63}" srcOrd="0" destOrd="0" presId="urn:microsoft.com/office/officeart/2009/3/layout/HorizontalOrganizationChart"/>
    <dgm:cxn modelId="{6723DF1B-C43D-43BB-A7FE-FE655F14B021}" type="presOf" srcId="{74C39B16-D2F3-4EBF-A620-97176E7A0901}" destId="{CE6E28A5-449A-4C0C-AE32-0D5565A531AC}" srcOrd="0" destOrd="0" presId="urn:microsoft.com/office/officeart/2009/3/layout/HorizontalOrganizationChart"/>
    <dgm:cxn modelId="{CAD1AA22-463D-420F-8784-22709A857729}" type="presOf" srcId="{FA623241-C7A0-47DF-B721-866413B2D154}" destId="{CBE3486E-813A-42CF-898A-7FB62658D0BB}" srcOrd="0" destOrd="0" presId="urn:microsoft.com/office/officeart/2009/3/layout/HorizontalOrganizationChart"/>
    <dgm:cxn modelId="{692A4226-0893-45E1-9D6B-9CF1C5B1C3DF}" type="presOf" srcId="{74C39B16-D2F3-4EBF-A620-97176E7A0901}" destId="{757A505B-0FB4-485B-9867-72767DF06302}" srcOrd="1" destOrd="0" presId="urn:microsoft.com/office/officeart/2009/3/layout/HorizontalOrganizationChart"/>
    <dgm:cxn modelId="{C76FDB48-D6FF-41AC-8C06-7B4446D2D270}" type="presOf" srcId="{809997D2-8D2F-4EA9-9852-C710651C52AD}" destId="{7FEB8F2E-E835-4668-853E-144EC002A126}" srcOrd="1" destOrd="0" presId="urn:microsoft.com/office/officeart/2009/3/layout/HorizontalOrganizationChart"/>
    <dgm:cxn modelId="{69549D7C-1AE1-441A-82FB-C012F886E29C}" type="presOf" srcId="{FA623241-C7A0-47DF-B721-866413B2D154}" destId="{395B0904-EE32-4D2B-BA06-6D9E7377DD9D}" srcOrd="1" destOrd="0" presId="urn:microsoft.com/office/officeart/2009/3/layout/HorizontalOrganizationChart"/>
    <dgm:cxn modelId="{5C39F17D-0ACA-40ED-A09E-4D9C37D09F94}" srcId="{FA85A641-28D9-49CA-9DFE-27B311AFEC58}" destId="{74C39B16-D2F3-4EBF-A620-97176E7A0901}" srcOrd="0" destOrd="0" parTransId="{CFEAEDE3-4897-4872-8982-A3348EAD1FAC}" sibTransId="{B60B1B51-9E57-40E9-AE1E-0D32ED803A6D}"/>
    <dgm:cxn modelId="{910C4DA6-EE83-4C56-A726-B887E03461F4}" type="presOf" srcId="{259DC3EE-FF2F-45E2-8527-E35A365813D4}" destId="{3F3BC549-E341-408A-AD9D-6B9BE3BBBAE7}" srcOrd="0" destOrd="0" presId="urn:microsoft.com/office/officeart/2009/3/layout/HorizontalOrganizationChart"/>
    <dgm:cxn modelId="{2D192FBC-0BB1-4D25-9118-32F74C585B9E}" type="presOf" srcId="{FA85A641-28D9-49CA-9DFE-27B311AFEC58}" destId="{3E53507A-C9DB-4EEA-977E-531EDEC7055E}" srcOrd="0" destOrd="0" presId="urn:microsoft.com/office/officeart/2009/3/layout/HorizontalOrganizationChart"/>
    <dgm:cxn modelId="{146CC2D9-8D25-40C4-9EF2-A9A7979D1B4E}" srcId="{74C39B16-D2F3-4EBF-A620-97176E7A0901}" destId="{FA623241-C7A0-47DF-B721-866413B2D154}" srcOrd="1" destOrd="0" parTransId="{02E78A64-5F4D-48F5-9678-1DBD7F7F9F15}" sibTransId="{78F144BE-DBAE-4D58-96B3-322D6C817B4D}"/>
    <dgm:cxn modelId="{D6301CE4-2511-4169-B7E1-896051DBF673}" srcId="{74C39B16-D2F3-4EBF-A620-97176E7A0901}" destId="{809997D2-8D2F-4EA9-9852-C710651C52AD}" srcOrd="0" destOrd="0" parTransId="{259DC3EE-FF2F-45E2-8527-E35A365813D4}" sibTransId="{C9F230D0-A702-4B91-88E7-449D92B73854}"/>
    <dgm:cxn modelId="{2D163BFD-0C89-4759-8D76-48C75AF38420}" type="presOf" srcId="{02E78A64-5F4D-48F5-9678-1DBD7F7F9F15}" destId="{AE9F0E1C-803E-42AC-AD20-3E6D58F4520A}" srcOrd="0" destOrd="0" presId="urn:microsoft.com/office/officeart/2009/3/layout/HorizontalOrganizationChart"/>
    <dgm:cxn modelId="{2164115E-04FC-454A-8DD1-69A1549AE4D8}" type="presParOf" srcId="{3E53507A-C9DB-4EEA-977E-531EDEC7055E}" destId="{754B319D-5F55-46A5-B043-D6959460EB18}" srcOrd="0" destOrd="0" presId="urn:microsoft.com/office/officeart/2009/3/layout/HorizontalOrganizationChart"/>
    <dgm:cxn modelId="{6B1DB8F6-3B52-40FB-9361-159A5E30BA05}" type="presParOf" srcId="{754B319D-5F55-46A5-B043-D6959460EB18}" destId="{89B42BF0-5BBC-40F7-8D89-997F19515AB8}" srcOrd="0" destOrd="0" presId="urn:microsoft.com/office/officeart/2009/3/layout/HorizontalOrganizationChart"/>
    <dgm:cxn modelId="{7608EC20-1D72-4779-AC72-08D6979F673C}" type="presParOf" srcId="{89B42BF0-5BBC-40F7-8D89-997F19515AB8}" destId="{CE6E28A5-449A-4C0C-AE32-0D5565A531AC}" srcOrd="0" destOrd="0" presId="urn:microsoft.com/office/officeart/2009/3/layout/HorizontalOrganizationChart"/>
    <dgm:cxn modelId="{B8435186-7BEF-41C2-8BE4-C2655BBCB449}" type="presParOf" srcId="{89B42BF0-5BBC-40F7-8D89-997F19515AB8}" destId="{757A505B-0FB4-485B-9867-72767DF06302}" srcOrd="1" destOrd="0" presId="urn:microsoft.com/office/officeart/2009/3/layout/HorizontalOrganizationChart"/>
    <dgm:cxn modelId="{E33EC882-5272-4B1C-B98B-9D9A8565CC5B}" type="presParOf" srcId="{754B319D-5F55-46A5-B043-D6959460EB18}" destId="{21C02B8D-AC88-45A3-BEAF-7D66B8B83460}" srcOrd="1" destOrd="0" presId="urn:microsoft.com/office/officeart/2009/3/layout/HorizontalOrganizationChart"/>
    <dgm:cxn modelId="{B0D3832D-E337-40DB-873C-B3274781AC72}" type="presParOf" srcId="{21C02B8D-AC88-45A3-BEAF-7D66B8B83460}" destId="{3F3BC549-E341-408A-AD9D-6B9BE3BBBAE7}" srcOrd="0" destOrd="0" presId="urn:microsoft.com/office/officeart/2009/3/layout/HorizontalOrganizationChart"/>
    <dgm:cxn modelId="{A422AD88-EFC4-4018-8A70-327F567B2F90}" type="presParOf" srcId="{21C02B8D-AC88-45A3-BEAF-7D66B8B83460}" destId="{D7707016-492A-4432-A868-3EF02B04FE97}" srcOrd="1" destOrd="0" presId="urn:microsoft.com/office/officeart/2009/3/layout/HorizontalOrganizationChart"/>
    <dgm:cxn modelId="{32EA04BF-6368-4AAA-9957-109A235A7007}" type="presParOf" srcId="{D7707016-492A-4432-A868-3EF02B04FE97}" destId="{1599E275-7647-4DF9-B392-706A617B7DF8}" srcOrd="0" destOrd="0" presId="urn:microsoft.com/office/officeart/2009/3/layout/HorizontalOrganizationChart"/>
    <dgm:cxn modelId="{966AE7FA-C0E9-4FA8-943A-0D549D6E9D37}" type="presParOf" srcId="{1599E275-7647-4DF9-B392-706A617B7DF8}" destId="{69CAA8E5-FD8A-420B-A8CD-BC7A81A56C63}" srcOrd="0" destOrd="0" presId="urn:microsoft.com/office/officeart/2009/3/layout/HorizontalOrganizationChart"/>
    <dgm:cxn modelId="{B7C842D3-1E38-47A4-A88B-134C4C70B48C}" type="presParOf" srcId="{1599E275-7647-4DF9-B392-706A617B7DF8}" destId="{7FEB8F2E-E835-4668-853E-144EC002A126}" srcOrd="1" destOrd="0" presId="urn:microsoft.com/office/officeart/2009/3/layout/HorizontalOrganizationChart"/>
    <dgm:cxn modelId="{5CD5F9E5-EB54-45BE-870E-2CF6F25E028E}" type="presParOf" srcId="{D7707016-492A-4432-A868-3EF02B04FE97}" destId="{78709A9E-5E5B-4B78-AC1A-F7F5F2561B09}" srcOrd="1" destOrd="0" presId="urn:microsoft.com/office/officeart/2009/3/layout/HorizontalOrganizationChart"/>
    <dgm:cxn modelId="{203E3F44-46A7-460B-9180-324627A44C23}" type="presParOf" srcId="{D7707016-492A-4432-A868-3EF02B04FE97}" destId="{F8D14825-9516-4482-92BC-224578BBC014}" srcOrd="2" destOrd="0" presId="urn:microsoft.com/office/officeart/2009/3/layout/HorizontalOrganizationChart"/>
    <dgm:cxn modelId="{E4CC8A54-862A-45F3-A78C-908EBCF0C95E}" type="presParOf" srcId="{21C02B8D-AC88-45A3-BEAF-7D66B8B83460}" destId="{AE9F0E1C-803E-42AC-AD20-3E6D58F4520A}" srcOrd="2" destOrd="0" presId="urn:microsoft.com/office/officeart/2009/3/layout/HorizontalOrganizationChart"/>
    <dgm:cxn modelId="{CB67AF87-366E-4FAB-A5B2-0B616EB6AE41}" type="presParOf" srcId="{21C02B8D-AC88-45A3-BEAF-7D66B8B83460}" destId="{8652C068-8053-4762-ABAF-D10992CD51DB}" srcOrd="3" destOrd="0" presId="urn:microsoft.com/office/officeart/2009/3/layout/HorizontalOrganizationChart"/>
    <dgm:cxn modelId="{8E99EDF1-E20F-4DC7-B88A-4BFAFFDD008E}" type="presParOf" srcId="{8652C068-8053-4762-ABAF-D10992CD51DB}" destId="{E473C46F-6516-45B6-BFAC-9E384D66E363}" srcOrd="0" destOrd="0" presId="urn:microsoft.com/office/officeart/2009/3/layout/HorizontalOrganizationChart"/>
    <dgm:cxn modelId="{1D576EDC-AC18-4F3A-8C6F-D017AA9CBAFF}" type="presParOf" srcId="{E473C46F-6516-45B6-BFAC-9E384D66E363}" destId="{CBE3486E-813A-42CF-898A-7FB62658D0BB}" srcOrd="0" destOrd="0" presId="urn:microsoft.com/office/officeart/2009/3/layout/HorizontalOrganizationChart"/>
    <dgm:cxn modelId="{BC9DDD1B-E669-4913-BB4D-C4B2B9E16A79}" type="presParOf" srcId="{E473C46F-6516-45B6-BFAC-9E384D66E363}" destId="{395B0904-EE32-4D2B-BA06-6D9E7377DD9D}" srcOrd="1" destOrd="0" presId="urn:microsoft.com/office/officeart/2009/3/layout/HorizontalOrganizationChart"/>
    <dgm:cxn modelId="{9D9F7720-70B0-4D73-BAA9-EF7A2B7A5304}" type="presParOf" srcId="{8652C068-8053-4762-ABAF-D10992CD51DB}" destId="{8E72C2D2-4C0B-4C3E-9710-73D06500615B}" srcOrd="1" destOrd="0" presId="urn:microsoft.com/office/officeart/2009/3/layout/HorizontalOrganizationChart"/>
    <dgm:cxn modelId="{95A49F98-C4D9-42DA-BEE9-F8259C130B2C}" type="presParOf" srcId="{8652C068-8053-4762-ABAF-D10992CD51DB}" destId="{779722CA-7CBE-459B-A095-CF2547D4B6CC}" srcOrd="2" destOrd="0" presId="urn:microsoft.com/office/officeart/2009/3/layout/HorizontalOrganizationChart"/>
    <dgm:cxn modelId="{498EF504-D58D-417C-99AB-767C05A29CD5}" type="presParOf" srcId="{754B319D-5F55-46A5-B043-D6959460EB18}" destId="{B5D0025D-7E78-4C84-8916-4921378D2434}" srcOrd="2" destOrd="0" presId="urn:microsoft.com/office/officeart/2009/3/layout/HorizontalOrganizationChar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621082F-6046-4195-B190-35CCC7DB8DD1}"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IN"/>
        </a:p>
      </dgm:t>
    </dgm:pt>
    <dgm:pt modelId="{077D9BDA-7BBF-4CA2-8086-5357CE436191}">
      <dgm:prSet phldrT="[Text]"/>
      <dgm:spPr/>
      <dgm:t>
        <a:bodyPr/>
        <a:lstStyle/>
        <a:p>
          <a:r>
            <a:rPr lang="en-IN" dirty="0"/>
            <a:t>Market for cars</a:t>
          </a:r>
        </a:p>
      </dgm:t>
    </dgm:pt>
    <dgm:pt modelId="{5902EB1C-F546-4445-AB89-E51C6CEAE643}" type="parTrans" cxnId="{2ADCC40E-6893-497F-97E3-00474B3FD253}">
      <dgm:prSet/>
      <dgm:spPr/>
      <dgm:t>
        <a:bodyPr/>
        <a:lstStyle/>
        <a:p>
          <a:endParaRPr lang="en-IN"/>
        </a:p>
      </dgm:t>
    </dgm:pt>
    <dgm:pt modelId="{4653971F-7C3A-4460-9AC0-344D9FDC02A1}" type="sibTrans" cxnId="{2ADCC40E-6893-497F-97E3-00474B3FD253}">
      <dgm:prSet/>
      <dgm:spPr/>
      <dgm:t>
        <a:bodyPr/>
        <a:lstStyle/>
        <a:p>
          <a:endParaRPr lang="en-IN"/>
        </a:p>
      </dgm:t>
    </dgm:pt>
    <dgm:pt modelId="{5E25B199-0BFC-4C81-8BB3-2D59DFEED648}">
      <dgm:prSet phldrT="[Text]"/>
      <dgm:spPr/>
      <dgm:t>
        <a:bodyPr/>
        <a:lstStyle/>
        <a:p>
          <a:r>
            <a:rPr lang="en-IN" dirty="0"/>
            <a:t>Electric Car</a:t>
          </a:r>
        </a:p>
      </dgm:t>
    </dgm:pt>
    <dgm:pt modelId="{1A3B64F0-63AE-4BB6-A947-EE649640FF81}" type="parTrans" cxnId="{D1D269D9-6F7E-4302-BDD4-36A6B822FE08}">
      <dgm:prSet/>
      <dgm:spPr/>
      <dgm:t>
        <a:bodyPr/>
        <a:lstStyle/>
        <a:p>
          <a:endParaRPr lang="en-IN"/>
        </a:p>
      </dgm:t>
    </dgm:pt>
    <dgm:pt modelId="{A63F13C8-7718-428A-91DC-02B4C5A3B633}" type="sibTrans" cxnId="{D1D269D9-6F7E-4302-BDD4-36A6B822FE08}">
      <dgm:prSet/>
      <dgm:spPr/>
      <dgm:t>
        <a:bodyPr/>
        <a:lstStyle/>
        <a:p>
          <a:endParaRPr lang="en-IN"/>
        </a:p>
      </dgm:t>
    </dgm:pt>
    <dgm:pt modelId="{C8BA2668-E6EB-4B70-8FF1-D866D172B5B6}">
      <dgm:prSet phldrT="[Text]"/>
      <dgm:spPr/>
      <dgm:t>
        <a:bodyPr/>
        <a:lstStyle/>
        <a:p>
          <a:r>
            <a:rPr lang="en-IN" dirty="0"/>
            <a:t>Hybrid car</a:t>
          </a:r>
        </a:p>
      </dgm:t>
    </dgm:pt>
    <dgm:pt modelId="{8CCB6248-7C2D-4B86-A41E-78B0D535ACBA}" type="parTrans" cxnId="{42728C7B-A8DA-4A8A-BF3B-13B3566B710A}">
      <dgm:prSet/>
      <dgm:spPr/>
      <dgm:t>
        <a:bodyPr/>
        <a:lstStyle/>
        <a:p>
          <a:endParaRPr lang="en-IN"/>
        </a:p>
      </dgm:t>
    </dgm:pt>
    <dgm:pt modelId="{E6E34A5A-5E47-44CC-97F3-05655191EEE4}" type="sibTrans" cxnId="{42728C7B-A8DA-4A8A-BF3B-13B3566B710A}">
      <dgm:prSet/>
      <dgm:spPr/>
      <dgm:t>
        <a:bodyPr/>
        <a:lstStyle/>
        <a:p>
          <a:endParaRPr lang="en-IN"/>
        </a:p>
      </dgm:t>
    </dgm:pt>
    <dgm:pt modelId="{21CD881D-3ED7-4DE8-9954-0ED29AF71EB4}" type="pres">
      <dgm:prSet presAssocID="{6621082F-6046-4195-B190-35CCC7DB8DD1}" presName="hierChild1" presStyleCnt="0">
        <dgm:presLayoutVars>
          <dgm:orgChart val="1"/>
          <dgm:chPref val="1"/>
          <dgm:dir/>
          <dgm:animOne val="branch"/>
          <dgm:animLvl val="lvl"/>
          <dgm:resizeHandles/>
        </dgm:presLayoutVars>
      </dgm:prSet>
      <dgm:spPr/>
    </dgm:pt>
    <dgm:pt modelId="{1EE52176-9228-4F19-B252-CE1AE8858644}" type="pres">
      <dgm:prSet presAssocID="{077D9BDA-7BBF-4CA2-8086-5357CE436191}" presName="hierRoot1" presStyleCnt="0">
        <dgm:presLayoutVars>
          <dgm:hierBranch val="init"/>
        </dgm:presLayoutVars>
      </dgm:prSet>
      <dgm:spPr/>
    </dgm:pt>
    <dgm:pt modelId="{54C12AA4-78EF-4615-944D-C3E846DFFCF2}" type="pres">
      <dgm:prSet presAssocID="{077D9BDA-7BBF-4CA2-8086-5357CE436191}" presName="rootComposite1" presStyleCnt="0"/>
      <dgm:spPr/>
    </dgm:pt>
    <dgm:pt modelId="{2561B129-E541-46F0-8FA8-DDE8B53E10E5}" type="pres">
      <dgm:prSet presAssocID="{077D9BDA-7BBF-4CA2-8086-5357CE436191}" presName="rootText1" presStyleLbl="node0" presStyleIdx="0" presStyleCnt="1">
        <dgm:presLayoutVars>
          <dgm:chPref val="3"/>
        </dgm:presLayoutVars>
      </dgm:prSet>
      <dgm:spPr/>
    </dgm:pt>
    <dgm:pt modelId="{FD192299-9A3E-4517-B25A-8FCB44CE3D3E}" type="pres">
      <dgm:prSet presAssocID="{077D9BDA-7BBF-4CA2-8086-5357CE436191}" presName="rootConnector1" presStyleLbl="node1" presStyleIdx="0" presStyleCnt="0"/>
      <dgm:spPr/>
    </dgm:pt>
    <dgm:pt modelId="{B9F6A4DB-D2C6-4086-9A73-F9383CBAA641}" type="pres">
      <dgm:prSet presAssocID="{077D9BDA-7BBF-4CA2-8086-5357CE436191}" presName="hierChild2" presStyleCnt="0"/>
      <dgm:spPr/>
    </dgm:pt>
    <dgm:pt modelId="{0173645B-1C87-415B-BFF5-1CFCCF7CD1F6}" type="pres">
      <dgm:prSet presAssocID="{1A3B64F0-63AE-4BB6-A947-EE649640FF81}" presName="Name64" presStyleLbl="parChTrans1D2" presStyleIdx="0" presStyleCnt="2"/>
      <dgm:spPr/>
    </dgm:pt>
    <dgm:pt modelId="{0F819251-9FC3-4BD6-8E4C-AB061E0D7CDC}" type="pres">
      <dgm:prSet presAssocID="{5E25B199-0BFC-4C81-8BB3-2D59DFEED648}" presName="hierRoot2" presStyleCnt="0">
        <dgm:presLayoutVars>
          <dgm:hierBranch val="init"/>
        </dgm:presLayoutVars>
      </dgm:prSet>
      <dgm:spPr/>
    </dgm:pt>
    <dgm:pt modelId="{F1EBC54F-B246-4407-88D1-52768E595DBA}" type="pres">
      <dgm:prSet presAssocID="{5E25B199-0BFC-4C81-8BB3-2D59DFEED648}" presName="rootComposite" presStyleCnt="0"/>
      <dgm:spPr/>
    </dgm:pt>
    <dgm:pt modelId="{D49B7C82-F1E1-452C-A962-078210A72EEA}" type="pres">
      <dgm:prSet presAssocID="{5E25B199-0BFC-4C81-8BB3-2D59DFEED648}" presName="rootText" presStyleLbl="node2" presStyleIdx="0" presStyleCnt="2">
        <dgm:presLayoutVars>
          <dgm:chPref val="3"/>
        </dgm:presLayoutVars>
      </dgm:prSet>
      <dgm:spPr/>
    </dgm:pt>
    <dgm:pt modelId="{CEAF01FB-1845-4DDC-B041-4DCA4E6F7E52}" type="pres">
      <dgm:prSet presAssocID="{5E25B199-0BFC-4C81-8BB3-2D59DFEED648}" presName="rootConnector" presStyleLbl="node2" presStyleIdx="0" presStyleCnt="2"/>
      <dgm:spPr/>
    </dgm:pt>
    <dgm:pt modelId="{81D6D0C2-7A30-433D-A470-E178F7AEE072}" type="pres">
      <dgm:prSet presAssocID="{5E25B199-0BFC-4C81-8BB3-2D59DFEED648}" presName="hierChild4" presStyleCnt="0"/>
      <dgm:spPr/>
    </dgm:pt>
    <dgm:pt modelId="{C74CE897-84D9-4B5D-B7E5-85D07CEA945D}" type="pres">
      <dgm:prSet presAssocID="{5E25B199-0BFC-4C81-8BB3-2D59DFEED648}" presName="hierChild5" presStyleCnt="0"/>
      <dgm:spPr/>
    </dgm:pt>
    <dgm:pt modelId="{E6EEAF3E-49BB-4DE6-9030-2D1EE50378AE}" type="pres">
      <dgm:prSet presAssocID="{8CCB6248-7C2D-4B86-A41E-78B0D535ACBA}" presName="Name64" presStyleLbl="parChTrans1D2" presStyleIdx="1" presStyleCnt="2"/>
      <dgm:spPr/>
    </dgm:pt>
    <dgm:pt modelId="{E24FE1AC-745D-42DE-9573-C9D828E61680}" type="pres">
      <dgm:prSet presAssocID="{C8BA2668-E6EB-4B70-8FF1-D866D172B5B6}" presName="hierRoot2" presStyleCnt="0">
        <dgm:presLayoutVars>
          <dgm:hierBranch val="init"/>
        </dgm:presLayoutVars>
      </dgm:prSet>
      <dgm:spPr/>
    </dgm:pt>
    <dgm:pt modelId="{A426D964-CA52-4AB8-93FC-CDCFFF5BDD9E}" type="pres">
      <dgm:prSet presAssocID="{C8BA2668-E6EB-4B70-8FF1-D866D172B5B6}" presName="rootComposite" presStyleCnt="0"/>
      <dgm:spPr/>
    </dgm:pt>
    <dgm:pt modelId="{89C4A2EF-E4EA-4173-A359-4E69979F0C31}" type="pres">
      <dgm:prSet presAssocID="{C8BA2668-E6EB-4B70-8FF1-D866D172B5B6}" presName="rootText" presStyleLbl="node2" presStyleIdx="1" presStyleCnt="2">
        <dgm:presLayoutVars>
          <dgm:chPref val="3"/>
        </dgm:presLayoutVars>
      </dgm:prSet>
      <dgm:spPr/>
    </dgm:pt>
    <dgm:pt modelId="{EC877127-7DBD-4089-945E-9BFC526268A6}" type="pres">
      <dgm:prSet presAssocID="{C8BA2668-E6EB-4B70-8FF1-D866D172B5B6}" presName="rootConnector" presStyleLbl="node2" presStyleIdx="1" presStyleCnt="2"/>
      <dgm:spPr/>
    </dgm:pt>
    <dgm:pt modelId="{146E1536-AD48-43CE-AC98-4F7136D3A72A}" type="pres">
      <dgm:prSet presAssocID="{C8BA2668-E6EB-4B70-8FF1-D866D172B5B6}" presName="hierChild4" presStyleCnt="0"/>
      <dgm:spPr/>
    </dgm:pt>
    <dgm:pt modelId="{F6A6CFE0-0A46-4EAA-82C4-A5908900650E}" type="pres">
      <dgm:prSet presAssocID="{C8BA2668-E6EB-4B70-8FF1-D866D172B5B6}" presName="hierChild5" presStyleCnt="0"/>
      <dgm:spPr/>
    </dgm:pt>
    <dgm:pt modelId="{A5B84643-D0FE-49EE-AC11-13DDF151112C}" type="pres">
      <dgm:prSet presAssocID="{077D9BDA-7BBF-4CA2-8086-5357CE436191}" presName="hierChild3" presStyleCnt="0"/>
      <dgm:spPr/>
    </dgm:pt>
  </dgm:ptLst>
  <dgm:cxnLst>
    <dgm:cxn modelId="{21951D09-6177-4B92-9CEA-BA5E0F06A01A}" type="presOf" srcId="{077D9BDA-7BBF-4CA2-8086-5357CE436191}" destId="{2561B129-E541-46F0-8FA8-DDE8B53E10E5}" srcOrd="0" destOrd="0" presId="urn:microsoft.com/office/officeart/2009/3/layout/HorizontalOrganizationChart"/>
    <dgm:cxn modelId="{2ADCC40E-6893-497F-97E3-00474B3FD253}" srcId="{6621082F-6046-4195-B190-35CCC7DB8DD1}" destId="{077D9BDA-7BBF-4CA2-8086-5357CE436191}" srcOrd="0" destOrd="0" parTransId="{5902EB1C-F546-4445-AB89-E51C6CEAE643}" sibTransId="{4653971F-7C3A-4460-9AC0-344D9FDC02A1}"/>
    <dgm:cxn modelId="{4CEA6E21-844A-4C80-A05B-997F8E5AF645}" type="presOf" srcId="{5E25B199-0BFC-4C81-8BB3-2D59DFEED648}" destId="{D49B7C82-F1E1-452C-A962-078210A72EEA}" srcOrd="0" destOrd="0" presId="urn:microsoft.com/office/officeart/2009/3/layout/HorizontalOrganizationChart"/>
    <dgm:cxn modelId="{C487932A-E687-4FA9-B4AE-67F09389C738}" type="presOf" srcId="{C8BA2668-E6EB-4B70-8FF1-D866D172B5B6}" destId="{EC877127-7DBD-4089-945E-9BFC526268A6}" srcOrd="1" destOrd="0" presId="urn:microsoft.com/office/officeart/2009/3/layout/HorizontalOrganizationChart"/>
    <dgm:cxn modelId="{36F5E03B-FB00-4FD0-A9E2-5EAAC05E83AB}" type="presOf" srcId="{6621082F-6046-4195-B190-35CCC7DB8DD1}" destId="{21CD881D-3ED7-4DE8-9954-0ED29AF71EB4}" srcOrd="0" destOrd="0" presId="urn:microsoft.com/office/officeart/2009/3/layout/HorizontalOrganizationChart"/>
    <dgm:cxn modelId="{3BB1EC6B-6BAE-4DDD-BD92-A87D4AEB612D}" type="presOf" srcId="{5E25B199-0BFC-4C81-8BB3-2D59DFEED648}" destId="{CEAF01FB-1845-4DDC-B041-4DCA4E6F7E52}" srcOrd="1" destOrd="0" presId="urn:microsoft.com/office/officeart/2009/3/layout/HorizontalOrganizationChart"/>
    <dgm:cxn modelId="{2F0EC877-DC9C-4F53-9793-0DF62CB34F5C}" type="presOf" srcId="{C8BA2668-E6EB-4B70-8FF1-D866D172B5B6}" destId="{89C4A2EF-E4EA-4173-A359-4E69979F0C31}" srcOrd="0" destOrd="0" presId="urn:microsoft.com/office/officeart/2009/3/layout/HorizontalOrganizationChart"/>
    <dgm:cxn modelId="{42728C7B-A8DA-4A8A-BF3B-13B3566B710A}" srcId="{077D9BDA-7BBF-4CA2-8086-5357CE436191}" destId="{C8BA2668-E6EB-4B70-8FF1-D866D172B5B6}" srcOrd="1" destOrd="0" parTransId="{8CCB6248-7C2D-4B86-A41E-78B0D535ACBA}" sibTransId="{E6E34A5A-5E47-44CC-97F3-05655191EEE4}"/>
    <dgm:cxn modelId="{D6E12E80-E80C-455A-8CC5-2C136257BE42}" type="presOf" srcId="{1A3B64F0-63AE-4BB6-A947-EE649640FF81}" destId="{0173645B-1C87-415B-BFF5-1CFCCF7CD1F6}" srcOrd="0" destOrd="0" presId="urn:microsoft.com/office/officeart/2009/3/layout/HorizontalOrganizationChart"/>
    <dgm:cxn modelId="{55B64097-DDD7-4A72-9630-476AFCA37287}" type="presOf" srcId="{077D9BDA-7BBF-4CA2-8086-5357CE436191}" destId="{FD192299-9A3E-4517-B25A-8FCB44CE3D3E}" srcOrd="1" destOrd="0" presId="urn:microsoft.com/office/officeart/2009/3/layout/HorizontalOrganizationChart"/>
    <dgm:cxn modelId="{D1D269D9-6F7E-4302-BDD4-36A6B822FE08}" srcId="{077D9BDA-7BBF-4CA2-8086-5357CE436191}" destId="{5E25B199-0BFC-4C81-8BB3-2D59DFEED648}" srcOrd="0" destOrd="0" parTransId="{1A3B64F0-63AE-4BB6-A947-EE649640FF81}" sibTransId="{A63F13C8-7718-428A-91DC-02B4C5A3B633}"/>
    <dgm:cxn modelId="{FEB658EB-89F6-4D6B-8400-D9267825EBFB}" type="presOf" srcId="{8CCB6248-7C2D-4B86-A41E-78B0D535ACBA}" destId="{E6EEAF3E-49BB-4DE6-9030-2D1EE50378AE}" srcOrd="0" destOrd="0" presId="urn:microsoft.com/office/officeart/2009/3/layout/HorizontalOrganizationChart"/>
    <dgm:cxn modelId="{9B23028A-0C79-42EF-88EF-8994F9D576D4}" type="presParOf" srcId="{21CD881D-3ED7-4DE8-9954-0ED29AF71EB4}" destId="{1EE52176-9228-4F19-B252-CE1AE8858644}" srcOrd="0" destOrd="0" presId="urn:microsoft.com/office/officeart/2009/3/layout/HorizontalOrganizationChart"/>
    <dgm:cxn modelId="{3373642D-EE5B-4479-83A3-DA21087EC4C9}" type="presParOf" srcId="{1EE52176-9228-4F19-B252-CE1AE8858644}" destId="{54C12AA4-78EF-4615-944D-C3E846DFFCF2}" srcOrd="0" destOrd="0" presId="urn:microsoft.com/office/officeart/2009/3/layout/HorizontalOrganizationChart"/>
    <dgm:cxn modelId="{BC742777-48BB-45EF-A34D-C44742E55061}" type="presParOf" srcId="{54C12AA4-78EF-4615-944D-C3E846DFFCF2}" destId="{2561B129-E541-46F0-8FA8-DDE8B53E10E5}" srcOrd="0" destOrd="0" presId="urn:microsoft.com/office/officeart/2009/3/layout/HorizontalOrganizationChart"/>
    <dgm:cxn modelId="{CB6DB8AA-852B-4947-86CD-850450A6BB3E}" type="presParOf" srcId="{54C12AA4-78EF-4615-944D-C3E846DFFCF2}" destId="{FD192299-9A3E-4517-B25A-8FCB44CE3D3E}" srcOrd="1" destOrd="0" presId="urn:microsoft.com/office/officeart/2009/3/layout/HorizontalOrganizationChart"/>
    <dgm:cxn modelId="{F58E5B2D-C27D-4BF6-B7E4-16D84E325FA2}" type="presParOf" srcId="{1EE52176-9228-4F19-B252-CE1AE8858644}" destId="{B9F6A4DB-D2C6-4086-9A73-F9383CBAA641}" srcOrd="1" destOrd="0" presId="urn:microsoft.com/office/officeart/2009/3/layout/HorizontalOrganizationChart"/>
    <dgm:cxn modelId="{F8C2AACD-4DA6-4F12-8A90-8E0C464098D2}" type="presParOf" srcId="{B9F6A4DB-D2C6-4086-9A73-F9383CBAA641}" destId="{0173645B-1C87-415B-BFF5-1CFCCF7CD1F6}" srcOrd="0" destOrd="0" presId="urn:microsoft.com/office/officeart/2009/3/layout/HorizontalOrganizationChart"/>
    <dgm:cxn modelId="{6960E0C4-2C4F-4175-9130-193A738EDD34}" type="presParOf" srcId="{B9F6A4DB-D2C6-4086-9A73-F9383CBAA641}" destId="{0F819251-9FC3-4BD6-8E4C-AB061E0D7CDC}" srcOrd="1" destOrd="0" presId="urn:microsoft.com/office/officeart/2009/3/layout/HorizontalOrganizationChart"/>
    <dgm:cxn modelId="{51B119C4-4A7C-417E-AC03-9CCACAC05AFC}" type="presParOf" srcId="{0F819251-9FC3-4BD6-8E4C-AB061E0D7CDC}" destId="{F1EBC54F-B246-4407-88D1-52768E595DBA}" srcOrd="0" destOrd="0" presId="urn:microsoft.com/office/officeart/2009/3/layout/HorizontalOrganizationChart"/>
    <dgm:cxn modelId="{83297543-C730-419F-9259-F87BB9DCC184}" type="presParOf" srcId="{F1EBC54F-B246-4407-88D1-52768E595DBA}" destId="{D49B7C82-F1E1-452C-A962-078210A72EEA}" srcOrd="0" destOrd="0" presId="urn:microsoft.com/office/officeart/2009/3/layout/HorizontalOrganizationChart"/>
    <dgm:cxn modelId="{39345F34-ED4A-4DDE-B2FF-3D68BAC070E5}" type="presParOf" srcId="{F1EBC54F-B246-4407-88D1-52768E595DBA}" destId="{CEAF01FB-1845-4DDC-B041-4DCA4E6F7E52}" srcOrd="1" destOrd="0" presId="urn:microsoft.com/office/officeart/2009/3/layout/HorizontalOrganizationChart"/>
    <dgm:cxn modelId="{A85E5DBD-AB32-4F96-B47C-D07172DC1371}" type="presParOf" srcId="{0F819251-9FC3-4BD6-8E4C-AB061E0D7CDC}" destId="{81D6D0C2-7A30-433D-A470-E178F7AEE072}" srcOrd="1" destOrd="0" presId="urn:microsoft.com/office/officeart/2009/3/layout/HorizontalOrganizationChart"/>
    <dgm:cxn modelId="{0089B614-6BD7-439A-BF92-C8F1EA066721}" type="presParOf" srcId="{0F819251-9FC3-4BD6-8E4C-AB061E0D7CDC}" destId="{C74CE897-84D9-4B5D-B7E5-85D07CEA945D}" srcOrd="2" destOrd="0" presId="urn:microsoft.com/office/officeart/2009/3/layout/HorizontalOrganizationChart"/>
    <dgm:cxn modelId="{0FB5A946-E273-46BC-9544-1B8CF6E030EA}" type="presParOf" srcId="{B9F6A4DB-D2C6-4086-9A73-F9383CBAA641}" destId="{E6EEAF3E-49BB-4DE6-9030-2D1EE50378AE}" srcOrd="2" destOrd="0" presId="urn:microsoft.com/office/officeart/2009/3/layout/HorizontalOrganizationChart"/>
    <dgm:cxn modelId="{24D2567C-C5EB-4306-B088-994D9FB143D7}" type="presParOf" srcId="{B9F6A4DB-D2C6-4086-9A73-F9383CBAA641}" destId="{E24FE1AC-745D-42DE-9573-C9D828E61680}" srcOrd="3" destOrd="0" presId="urn:microsoft.com/office/officeart/2009/3/layout/HorizontalOrganizationChart"/>
    <dgm:cxn modelId="{8C2B20A9-22DC-43C9-90B4-39B92674CFC3}" type="presParOf" srcId="{E24FE1AC-745D-42DE-9573-C9D828E61680}" destId="{A426D964-CA52-4AB8-93FC-CDCFFF5BDD9E}" srcOrd="0" destOrd="0" presId="urn:microsoft.com/office/officeart/2009/3/layout/HorizontalOrganizationChart"/>
    <dgm:cxn modelId="{DCD1C8A9-1AA4-408F-AF17-C24023931819}" type="presParOf" srcId="{A426D964-CA52-4AB8-93FC-CDCFFF5BDD9E}" destId="{89C4A2EF-E4EA-4173-A359-4E69979F0C31}" srcOrd="0" destOrd="0" presId="urn:microsoft.com/office/officeart/2009/3/layout/HorizontalOrganizationChart"/>
    <dgm:cxn modelId="{1603C4A9-72D4-4F19-9176-64F641742FF3}" type="presParOf" srcId="{A426D964-CA52-4AB8-93FC-CDCFFF5BDD9E}" destId="{EC877127-7DBD-4089-945E-9BFC526268A6}" srcOrd="1" destOrd="0" presId="urn:microsoft.com/office/officeart/2009/3/layout/HorizontalOrganizationChart"/>
    <dgm:cxn modelId="{CC8A3772-92AB-4561-A144-8E64C3B18BD7}" type="presParOf" srcId="{E24FE1AC-745D-42DE-9573-C9D828E61680}" destId="{146E1536-AD48-43CE-AC98-4F7136D3A72A}" srcOrd="1" destOrd="0" presId="urn:microsoft.com/office/officeart/2009/3/layout/HorizontalOrganizationChart"/>
    <dgm:cxn modelId="{FCF1FCD2-9790-46DC-9243-55F95526035E}" type="presParOf" srcId="{E24FE1AC-745D-42DE-9573-C9D828E61680}" destId="{F6A6CFE0-0A46-4EAA-82C4-A5908900650E}" srcOrd="2" destOrd="0" presId="urn:microsoft.com/office/officeart/2009/3/layout/HorizontalOrganizationChart"/>
    <dgm:cxn modelId="{293AE03D-C11A-4F35-B434-D989596FE9AA}" type="presParOf" srcId="{1EE52176-9228-4F19-B252-CE1AE8858644}" destId="{A5B84643-D0FE-49EE-AC11-13DDF151112C}" srcOrd="2" destOrd="0" presId="urn:microsoft.com/office/officeart/2009/3/layout/HorizontalOrganizationChar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93C8A2-51BF-444D-A88E-7E0608D1CF7C}">
      <dsp:nvSpPr>
        <dsp:cNvPr id="0" name=""/>
        <dsp:cNvSpPr/>
      </dsp:nvSpPr>
      <dsp:spPr>
        <a:xfrm>
          <a:off x="290810" y="1209"/>
          <a:ext cx="1759148" cy="1055489"/>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dirty="0"/>
            <a:t>Worker 1</a:t>
          </a:r>
        </a:p>
        <a:p>
          <a:pPr marL="0" lvl="0" indent="0" algn="ctr" defTabSz="800100">
            <a:lnSpc>
              <a:spcPct val="90000"/>
            </a:lnSpc>
            <a:spcBef>
              <a:spcPct val="0"/>
            </a:spcBef>
            <a:spcAft>
              <a:spcPct val="35000"/>
            </a:spcAft>
            <a:buNone/>
          </a:pPr>
          <a:r>
            <a:rPr lang="en-IN" sz="1800" kern="1200" dirty="0"/>
            <a:t>Draws out wire</a:t>
          </a:r>
        </a:p>
      </dsp:txBody>
      <dsp:txXfrm>
        <a:off x="321724" y="32123"/>
        <a:ext cx="1697320" cy="993661"/>
      </dsp:txXfrm>
    </dsp:sp>
    <dsp:sp modelId="{EEDF0598-0CB4-4A91-AF42-F996065D8E77}">
      <dsp:nvSpPr>
        <dsp:cNvPr id="0" name=""/>
        <dsp:cNvSpPr/>
      </dsp:nvSpPr>
      <dsp:spPr>
        <a:xfrm>
          <a:off x="2204763" y="310819"/>
          <a:ext cx="372939" cy="436268"/>
        </a:xfrm>
        <a:prstGeom prst="rightArrow">
          <a:avLst>
            <a:gd name="adj1" fmla="val 60000"/>
            <a:gd name="adj2" fmla="val 50000"/>
          </a:avLst>
        </a:prstGeom>
        <a:gradFill rotWithShape="0">
          <a:gsLst>
            <a:gs pos="0">
              <a:schemeClr val="accent1">
                <a:tint val="60000"/>
                <a:hueOff val="0"/>
                <a:satOff val="0"/>
                <a:lumOff val="0"/>
                <a:alphaOff val="0"/>
                <a:tint val="96000"/>
                <a:lumMod val="104000"/>
              </a:schemeClr>
            </a:gs>
            <a:gs pos="100000">
              <a:schemeClr val="accent1">
                <a:tint val="60000"/>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IN" sz="1500" kern="1200"/>
        </a:p>
      </dsp:txBody>
      <dsp:txXfrm>
        <a:off x="2204763" y="398073"/>
        <a:ext cx="261057" cy="261760"/>
      </dsp:txXfrm>
    </dsp:sp>
    <dsp:sp modelId="{CD32E9FC-8A80-4EEA-B66E-F4C096056870}">
      <dsp:nvSpPr>
        <dsp:cNvPr id="0" name=""/>
        <dsp:cNvSpPr/>
      </dsp:nvSpPr>
      <dsp:spPr>
        <a:xfrm>
          <a:off x="2753617" y="1209"/>
          <a:ext cx="1759148" cy="1055489"/>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dirty="0"/>
            <a:t>Worker 2</a:t>
          </a:r>
        </a:p>
        <a:p>
          <a:pPr marL="0" lvl="0" indent="0" algn="ctr" defTabSz="800100">
            <a:lnSpc>
              <a:spcPct val="90000"/>
            </a:lnSpc>
            <a:spcBef>
              <a:spcPct val="0"/>
            </a:spcBef>
            <a:spcAft>
              <a:spcPct val="35000"/>
            </a:spcAft>
            <a:buNone/>
          </a:pPr>
          <a:r>
            <a:rPr lang="en-IN" sz="1800" kern="1200" dirty="0"/>
            <a:t>Straightens wire</a:t>
          </a:r>
        </a:p>
      </dsp:txBody>
      <dsp:txXfrm>
        <a:off x="2784531" y="32123"/>
        <a:ext cx="1697320" cy="993661"/>
      </dsp:txXfrm>
    </dsp:sp>
    <dsp:sp modelId="{549BFD05-CA15-4304-BF63-9FE082490427}">
      <dsp:nvSpPr>
        <dsp:cNvPr id="0" name=""/>
        <dsp:cNvSpPr/>
      </dsp:nvSpPr>
      <dsp:spPr>
        <a:xfrm>
          <a:off x="4667571" y="310819"/>
          <a:ext cx="372939" cy="436268"/>
        </a:xfrm>
        <a:prstGeom prst="rightArrow">
          <a:avLst>
            <a:gd name="adj1" fmla="val 60000"/>
            <a:gd name="adj2" fmla="val 50000"/>
          </a:avLst>
        </a:prstGeom>
        <a:gradFill rotWithShape="0">
          <a:gsLst>
            <a:gs pos="0">
              <a:schemeClr val="accent1">
                <a:tint val="60000"/>
                <a:hueOff val="0"/>
                <a:satOff val="0"/>
                <a:lumOff val="0"/>
                <a:alphaOff val="0"/>
                <a:tint val="96000"/>
                <a:lumMod val="104000"/>
              </a:schemeClr>
            </a:gs>
            <a:gs pos="100000">
              <a:schemeClr val="accent1">
                <a:tint val="60000"/>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IN" sz="1500" kern="1200"/>
        </a:p>
      </dsp:txBody>
      <dsp:txXfrm>
        <a:off x="4667571" y="398073"/>
        <a:ext cx="261057" cy="261760"/>
      </dsp:txXfrm>
    </dsp:sp>
    <dsp:sp modelId="{609CFB87-A6A0-4549-9CDC-E68FF9D0D0BB}">
      <dsp:nvSpPr>
        <dsp:cNvPr id="0" name=""/>
        <dsp:cNvSpPr/>
      </dsp:nvSpPr>
      <dsp:spPr>
        <a:xfrm>
          <a:off x="5216425" y="1209"/>
          <a:ext cx="1759148" cy="1055489"/>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dirty="0"/>
            <a:t>Worker 3</a:t>
          </a:r>
        </a:p>
        <a:p>
          <a:pPr marL="0" lvl="0" indent="0" algn="ctr" defTabSz="800100">
            <a:lnSpc>
              <a:spcPct val="90000"/>
            </a:lnSpc>
            <a:spcBef>
              <a:spcPct val="0"/>
            </a:spcBef>
            <a:spcAft>
              <a:spcPct val="35000"/>
            </a:spcAft>
            <a:buNone/>
          </a:pPr>
          <a:r>
            <a:rPr lang="en-IN" sz="1800" kern="1200" dirty="0"/>
            <a:t>Cuts the wire</a:t>
          </a:r>
        </a:p>
      </dsp:txBody>
      <dsp:txXfrm>
        <a:off x="5247339" y="32123"/>
        <a:ext cx="1697320" cy="993661"/>
      </dsp:txXfrm>
    </dsp:sp>
    <dsp:sp modelId="{621746FE-EF47-4EAB-AD7D-665993133135}">
      <dsp:nvSpPr>
        <dsp:cNvPr id="0" name=""/>
        <dsp:cNvSpPr/>
      </dsp:nvSpPr>
      <dsp:spPr>
        <a:xfrm>
          <a:off x="7130379" y="310819"/>
          <a:ext cx="372939" cy="436268"/>
        </a:xfrm>
        <a:prstGeom prst="rightArrow">
          <a:avLst>
            <a:gd name="adj1" fmla="val 60000"/>
            <a:gd name="adj2" fmla="val 50000"/>
          </a:avLst>
        </a:prstGeom>
        <a:gradFill rotWithShape="0">
          <a:gsLst>
            <a:gs pos="0">
              <a:schemeClr val="accent1">
                <a:tint val="60000"/>
                <a:hueOff val="0"/>
                <a:satOff val="0"/>
                <a:lumOff val="0"/>
                <a:alphaOff val="0"/>
                <a:tint val="96000"/>
                <a:lumMod val="104000"/>
              </a:schemeClr>
            </a:gs>
            <a:gs pos="100000">
              <a:schemeClr val="accent1">
                <a:tint val="60000"/>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IN" sz="1500" kern="1200"/>
        </a:p>
      </dsp:txBody>
      <dsp:txXfrm>
        <a:off x="7130379" y="398073"/>
        <a:ext cx="261057" cy="261760"/>
      </dsp:txXfrm>
    </dsp:sp>
    <dsp:sp modelId="{A1A7B733-E79F-4AB0-BC41-C72B30792429}">
      <dsp:nvSpPr>
        <dsp:cNvPr id="0" name=""/>
        <dsp:cNvSpPr/>
      </dsp:nvSpPr>
      <dsp:spPr>
        <a:xfrm>
          <a:off x="7679233" y="1209"/>
          <a:ext cx="1759148" cy="1055489"/>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dirty="0"/>
            <a:t>Worker 4 </a:t>
          </a:r>
        </a:p>
        <a:p>
          <a:pPr marL="0" lvl="0" indent="0" algn="ctr" defTabSz="800100">
            <a:lnSpc>
              <a:spcPct val="90000"/>
            </a:lnSpc>
            <a:spcBef>
              <a:spcPct val="0"/>
            </a:spcBef>
            <a:spcAft>
              <a:spcPct val="35000"/>
            </a:spcAft>
            <a:buNone/>
          </a:pPr>
          <a:r>
            <a:rPr lang="en-IN" sz="1800" kern="1200" dirty="0"/>
            <a:t>Points the tip </a:t>
          </a:r>
        </a:p>
      </dsp:txBody>
      <dsp:txXfrm>
        <a:off x="7710147" y="32123"/>
        <a:ext cx="1697320" cy="993661"/>
      </dsp:txXfrm>
    </dsp:sp>
    <dsp:sp modelId="{B8EDD2D4-C65A-4706-AE41-E190FC07B8AE}">
      <dsp:nvSpPr>
        <dsp:cNvPr id="0" name=""/>
        <dsp:cNvSpPr/>
      </dsp:nvSpPr>
      <dsp:spPr>
        <a:xfrm>
          <a:off x="9593187" y="310819"/>
          <a:ext cx="372939" cy="436268"/>
        </a:xfrm>
        <a:prstGeom prst="rightArrow">
          <a:avLst>
            <a:gd name="adj1" fmla="val 60000"/>
            <a:gd name="adj2" fmla="val 50000"/>
          </a:avLst>
        </a:prstGeom>
        <a:gradFill rotWithShape="0">
          <a:gsLst>
            <a:gs pos="0">
              <a:schemeClr val="accent1">
                <a:tint val="60000"/>
                <a:hueOff val="0"/>
                <a:satOff val="0"/>
                <a:lumOff val="0"/>
                <a:alphaOff val="0"/>
                <a:tint val="96000"/>
                <a:lumMod val="104000"/>
              </a:schemeClr>
            </a:gs>
            <a:gs pos="100000">
              <a:schemeClr val="accent1">
                <a:tint val="60000"/>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IN" sz="1500" kern="1200"/>
        </a:p>
      </dsp:txBody>
      <dsp:txXfrm>
        <a:off x="9593187" y="398073"/>
        <a:ext cx="261057" cy="261760"/>
      </dsp:txXfrm>
    </dsp:sp>
    <dsp:sp modelId="{2B440F8C-A84F-4567-AC35-CE0A4FD91078}">
      <dsp:nvSpPr>
        <dsp:cNvPr id="0" name=""/>
        <dsp:cNvSpPr/>
      </dsp:nvSpPr>
      <dsp:spPr>
        <a:xfrm>
          <a:off x="10142041" y="1209"/>
          <a:ext cx="1759148" cy="1055489"/>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dirty="0"/>
            <a:t>Worker 5 Grinds </a:t>
          </a:r>
        </a:p>
      </dsp:txBody>
      <dsp:txXfrm>
        <a:off x="10172955" y="32123"/>
        <a:ext cx="1697320" cy="993661"/>
      </dsp:txXfrm>
    </dsp:sp>
    <dsp:sp modelId="{BF0D687B-0DC0-43DF-9FAF-835F57FF9F25}">
      <dsp:nvSpPr>
        <dsp:cNvPr id="0" name=""/>
        <dsp:cNvSpPr/>
      </dsp:nvSpPr>
      <dsp:spPr>
        <a:xfrm rot="5400000">
          <a:off x="10835145" y="1179839"/>
          <a:ext cx="372939" cy="436268"/>
        </a:xfrm>
        <a:prstGeom prst="rightArrow">
          <a:avLst>
            <a:gd name="adj1" fmla="val 60000"/>
            <a:gd name="adj2" fmla="val 50000"/>
          </a:avLst>
        </a:prstGeom>
        <a:gradFill rotWithShape="0">
          <a:gsLst>
            <a:gs pos="0">
              <a:schemeClr val="accent1">
                <a:tint val="60000"/>
                <a:hueOff val="0"/>
                <a:satOff val="0"/>
                <a:lumOff val="0"/>
                <a:alphaOff val="0"/>
                <a:tint val="96000"/>
                <a:lumMod val="104000"/>
              </a:schemeClr>
            </a:gs>
            <a:gs pos="100000">
              <a:schemeClr val="accent1">
                <a:tint val="60000"/>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IN" sz="1500" kern="1200"/>
        </a:p>
      </dsp:txBody>
      <dsp:txXfrm rot="-5400000">
        <a:off x="10890735" y="1211503"/>
        <a:ext cx="261760" cy="261057"/>
      </dsp:txXfrm>
    </dsp:sp>
    <dsp:sp modelId="{78E51CB7-42F4-45F2-B848-4B7CE7EE7074}">
      <dsp:nvSpPr>
        <dsp:cNvPr id="0" name=""/>
        <dsp:cNvSpPr/>
      </dsp:nvSpPr>
      <dsp:spPr>
        <a:xfrm>
          <a:off x="10142041" y="1760358"/>
          <a:ext cx="1759148" cy="1055489"/>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dirty="0"/>
            <a:t>Worker 6</a:t>
          </a:r>
        </a:p>
        <a:p>
          <a:pPr marL="0" lvl="0" indent="0" algn="ctr" defTabSz="800100">
            <a:lnSpc>
              <a:spcPct val="90000"/>
            </a:lnSpc>
            <a:spcBef>
              <a:spcPct val="0"/>
            </a:spcBef>
            <a:spcAft>
              <a:spcPct val="35000"/>
            </a:spcAft>
            <a:buNone/>
          </a:pPr>
          <a:r>
            <a:rPr lang="en-IN" sz="1800" kern="1200" dirty="0"/>
            <a:t>Makes head</a:t>
          </a:r>
        </a:p>
      </dsp:txBody>
      <dsp:txXfrm>
        <a:off x="10172955" y="1791272"/>
        <a:ext cx="1697320" cy="993661"/>
      </dsp:txXfrm>
    </dsp:sp>
    <dsp:sp modelId="{8AB67119-6849-4790-B581-6D57ED2DE098}">
      <dsp:nvSpPr>
        <dsp:cNvPr id="0" name=""/>
        <dsp:cNvSpPr/>
      </dsp:nvSpPr>
      <dsp:spPr>
        <a:xfrm rot="10800000">
          <a:off x="9614296" y="2069968"/>
          <a:ext cx="372939" cy="436268"/>
        </a:xfrm>
        <a:prstGeom prst="rightArrow">
          <a:avLst>
            <a:gd name="adj1" fmla="val 60000"/>
            <a:gd name="adj2" fmla="val 50000"/>
          </a:avLst>
        </a:prstGeom>
        <a:gradFill rotWithShape="0">
          <a:gsLst>
            <a:gs pos="0">
              <a:schemeClr val="accent1">
                <a:tint val="60000"/>
                <a:hueOff val="0"/>
                <a:satOff val="0"/>
                <a:lumOff val="0"/>
                <a:alphaOff val="0"/>
                <a:tint val="96000"/>
                <a:lumMod val="104000"/>
              </a:schemeClr>
            </a:gs>
            <a:gs pos="100000">
              <a:schemeClr val="accent1">
                <a:tint val="60000"/>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IN" sz="1500" kern="1200"/>
        </a:p>
      </dsp:txBody>
      <dsp:txXfrm rot="10800000">
        <a:off x="9726178" y="2157222"/>
        <a:ext cx="261057" cy="261760"/>
      </dsp:txXfrm>
    </dsp:sp>
    <dsp:sp modelId="{31287CDD-0850-45E9-B57C-8A0A12B5A387}">
      <dsp:nvSpPr>
        <dsp:cNvPr id="0" name=""/>
        <dsp:cNvSpPr/>
      </dsp:nvSpPr>
      <dsp:spPr>
        <a:xfrm>
          <a:off x="7679233" y="1760358"/>
          <a:ext cx="1759148" cy="1055489"/>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dirty="0"/>
            <a:t>Worker 7</a:t>
          </a:r>
        </a:p>
        <a:p>
          <a:pPr marL="0" lvl="0" indent="0" algn="ctr" defTabSz="800100">
            <a:lnSpc>
              <a:spcPct val="90000"/>
            </a:lnSpc>
            <a:spcBef>
              <a:spcPct val="0"/>
            </a:spcBef>
            <a:spcAft>
              <a:spcPct val="35000"/>
            </a:spcAft>
            <a:buNone/>
          </a:pPr>
          <a:r>
            <a:rPr lang="en-IN" sz="1800" kern="1200" dirty="0"/>
            <a:t>Puts head</a:t>
          </a:r>
        </a:p>
      </dsp:txBody>
      <dsp:txXfrm>
        <a:off x="7710147" y="1791272"/>
        <a:ext cx="1697320" cy="993661"/>
      </dsp:txXfrm>
    </dsp:sp>
    <dsp:sp modelId="{12FE29B4-646C-4B8F-9E2B-3D090B4D9938}">
      <dsp:nvSpPr>
        <dsp:cNvPr id="0" name=""/>
        <dsp:cNvSpPr/>
      </dsp:nvSpPr>
      <dsp:spPr>
        <a:xfrm rot="10800000">
          <a:off x="7151489" y="2069968"/>
          <a:ext cx="372939" cy="436268"/>
        </a:xfrm>
        <a:prstGeom prst="rightArrow">
          <a:avLst>
            <a:gd name="adj1" fmla="val 60000"/>
            <a:gd name="adj2" fmla="val 50000"/>
          </a:avLst>
        </a:prstGeom>
        <a:gradFill rotWithShape="0">
          <a:gsLst>
            <a:gs pos="0">
              <a:schemeClr val="accent1">
                <a:tint val="60000"/>
                <a:hueOff val="0"/>
                <a:satOff val="0"/>
                <a:lumOff val="0"/>
                <a:alphaOff val="0"/>
                <a:tint val="96000"/>
                <a:lumMod val="104000"/>
              </a:schemeClr>
            </a:gs>
            <a:gs pos="100000">
              <a:schemeClr val="accent1">
                <a:tint val="60000"/>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IN" sz="1500" kern="1200"/>
        </a:p>
      </dsp:txBody>
      <dsp:txXfrm rot="10800000">
        <a:off x="7263371" y="2157222"/>
        <a:ext cx="261057" cy="261760"/>
      </dsp:txXfrm>
    </dsp:sp>
    <dsp:sp modelId="{C208F855-39B3-4AC1-AD7C-E60A54F6F39A}">
      <dsp:nvSpPr>
        <dsp:cNvPr id="0" name=""/>
        <dsp:cNvSpPr/>
      </dsp:nvSpPr>
      <dsp:spPr>
        <a:xfrm>
          <a:off x="5216425" y="1760358"/>
          <a:ext cx="1759148" cy="1055489"/>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dirty="0"/>
            <a:t>Worker 8</a:t>
          </a:r>
        </a:p>
        <a:p>
          <a:pPr marL="0" lvl="0" indent="0" algn="ctr" defTabSz="800100">
            <a:lnSpc>
              <a:spcPct val="90000"/>
            </a:lnSpc>
            <a:spcBef>
              <a:spcPct val="0"/>
            </a:spcBef>
            <a:spcAft>
              <a:spcPct val="35000"/>
            </a:spcAft>
            <a:buNone/>
          </a:pPr>
          <a:r>
            <a:rPr lang="en-IN" sz="1800" kern="1200" dirty="0"/>
            <a:t>Paints </a:t>
          </a:r>
        </a:p>
      </dsp:txBody>
      <dsp:txXfrm>
        <a:off x="5247339" y="1791272"/>
        <a:ext cx="1697320" cy="993661"/>
      </dsp:txXfrm>
    </dsp:sp>
    <dsp:sp modelId="{DE1F1E31-9B26-4A1C-940E-CF923BDA5890}">
      <dsp:nvSpPr>
        <dsp:cNvPr id="0" name=""/>
        <dsp:cNvSpPr/>
      </dsp:nvSpPr>
      <dsp:spPr>
        <a:xfrm rot="10800000">
          <a:off x="4688681" y="2069968"/>
          <a:ext cx="372939" cy="436268"/>
        </a:xfrm>
        <a:prstGeom prst="rightArrow">
          <a:avLst>
            <a:gd name="adj1" fmla="val 60000"/>
            <a:gd name="adj2" fmla="val 50000"/>
          </a:avLst>
        </a:prstGeom>
        <a:gradFill rotWithShape="0">
          <a:gsLst>
            <a:gs pos="0">
              <a:schemeClr val="accent1">
                <a:tint val="60000"/>
                <a:hueOff val="0"/>
                <a:satOff val="0"/>
                <a:lumOff val="0"/>
                <a:alphaOff val="0"/>
                <a:tint val="96000"/>
                <a:lumMod val="104000"/>
              </a:schemeClr>
            </a:gs>
            <a:gs pos="100000">
              <a:schemeClr val="accent1">
                <a:tint val="60000"/>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IN" sz="1500" kern="1200"/>
        </a:p>
      </dsp:txBody>
      <dsp:txXfrm rot="10800000">
        <a:off x="4800563" y="2157222"/>
        <a:ext cx="261057" cy="261760"/>
      </dsp:txXfrm>
    </dsp:sp>
    <dsp:sp modelId="{7A99382D-AC0E-4373-8762-066F27AAC8CD}">
      <dsp:nvSpPr>
        <dsp:cNvPr id="0" name=""/>
        <dsp:cNvSpPr/>
      </dsp:nvSpPr>
      <dsp:spPr>
        <a:xfrm>
          <a:off x="2753617" y="1760358"/>
          <a:ext cx="1759148" cy="1055489"/>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dirty="0"/>
            <a:t>Worker 9 </a:t>
          </a:r>
        </a:p>
        <a:p>
          <a:pPr marL="0" lvl="0" indent="0" algn="ctr" defTabSz="800100">
            <a:lnSpc>
              <a:spcPct val="90000"/>
            </a:lnSpc>
            <a:spcBef>
              <a:spcPct val="0"/>
            </a:spcBef>
            <a:spcAft>
              <a:spcPct val="35000"/>
            </a:spcAft>
            <a:buNone/>
          </a:pPr>
          <a:r>
            <a:rPr lang="en-IN" sz="1800" kern="1200" dirty="0"/>
            <a:t>Puts in the box</a:t>
          </a:r>
        </a:p>
      </dsp:txBody>
      <dsp:txXfrm>
        <a:off x="2784531" y="1791272"/>
        <a:ext cx="1697320" cy="9936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3A2E09-706A-4A89-AB31-B63D366A4747}">
      <dsp:nvSpPr>
        <dsp:cNvPr id="0" name=""/>
        <dsp:cNvSpPr/>
      </dsp:nvSpPr>
      <dsp:spPr>
        <a:xfrm>
          <a:off x="5976424" y="1484866"/>
          <a:ext cx="4037978" cy="623541"/>
        </a:xfrm>
        <a:custGeom>
          <a:avLst/>
          <a:gdLst/>
          <a:ahLst/>
          <a:cxnLst/>
          <a:rect l="0" t="0" r="0" b="0"/>
          <a:pathLst>
            <a:path>
              <a:moveTo>
                <a:pt x="0" y="0"/>
              </a:moveTo>
              <a:lnTo>
                <a:pt x="0" y="311770"/>
              </a:lnTo>
              <a:lnTo>
                <a:pt x="4037978" y="311770"/>
              </a:lnTo>
              <a:lnTo>
                <a:pt x="4037978" y="62354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304282-858C-4657-9E08-642C17718407}">
      <dsp:nvSpPr>
        <dsp:cNvPr id="0" name=""/>
        <dsp:cNvSpPr/>
      </dsp:nvSpPr>
      <dsp:spPr>
        <a:xfrm>
          <a:off x="5862590" y="1484866"/>
          <a:ext cx="91440" cy="623541"/>
        </a:xfrm>
        <a:custGeom>
          <a:avLst/>
          <a:gdLst/>
          <a:ahLst/>
          <a:cxnLst/>
          <a:rect l="0" t="0" r="0" b="0"/>
          <a:pathLst>
            <a:path>
              <a:moveTo>
                <a:pt x="113834" y="0"/>
              </a:moveTo>
              <a:lnTo>
                <a:pt x="113834" y="311770"/>
              </a:lnTo>
              <a:lnTo>
                <a:pt x="45720" y="311770"/>
              </a:lnTo>
              <a:lnTo>
                <a:pt x="45720" y="62354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B0DEC1-0A49-4001-8839-5A12CA80F4CF}">
      <dsp:nvSpPr>
        <dsp:cNvPr id="0" name=""/>
        <dsp:cNvSpPr/>
      </dsp:nvSpPr>
      <dsp:spPr>
        <a:xfrm>
          <a:off x="1870331" y="1484866"/>
          <a:ext cx="4106093" cy="623541"/>
        </a:xfrm>
        <a:custGeom>
          <a:avLst/>
          <a:gdLst/>
          <a:ahLst/>
          <a:cxnLst/>
          <a:rect l="0" t="0" r="0" b="0"/>
          <a:pathLst>
            <a:path>
              <a:moveTo>
                <a:pt x="4106093" y="0"/>
              </a:moveTo>
              <a:lnTo>
                <a:pt x="4106093" y="311770"/>
              </a:lnTo>
              <a:lnTo>
                <a:pt x="0" y="311770"/>
              </a:lnTo>
              <a:lnTo>
                <a:pt x="0" y="62354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362286-32A1-4B99-AEAD-1D006FBBC2DE}">
      <dsp:nvSpPr>
        <dsp:cNvPr id="0" name=""/>
        <dsp:cNvSpPr/>
      </dsp:nvSpPr>
      <dsp:spPr>
        <a:xfrm>
          <a:off x="4491802" y="244"/>
          <a:ext cx="2969244" cy="148462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IN" sz="4000" b="1" kern="1200" dirty="0"/>
            <a:t>Sectors of Economy</a:t>
          </a:r>
        </a:p>
      </dsp:txBody>
      <dsp:txXfrm>
        <a:off x="4491802" y="244"/>
        <a:ext cx="2969244" cy="1484622"/>
      </dsp:txXfrm>
    </dsp:sp>
    <dsp:sp modelId="{BE2204CA-BCFE-4053-8DE5-10D0E89BC1CC}">
      <dsp:nvSpPr>
        <dsp:cNvPr id="0" name=""/>
        <dsp:cNvSpPr/>
      </dsp:nvSpPr>
      <dsp:spPr>
        <a:xfrm>
          <a:off x="218525" y="2108408"/>
          <a:ext cx="3303610" cy="440423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IN" sz="2000" b="1" kern="1200" dirty="0"/>
            <a:t>Primary- raw materials extracted or food grown.</a:t>
          </a:r>
        </a:p>
        <a:p>
          <a:pPr marL="0" lvl="0" indent="0" algn="ctr" defTabSz="889000">
            <a:lnSpc>
              <a:spcPct val="90000"/>
            </a:lnSpc>
            <a:spcBef>
              <a:spcPct val="0"/>
            </a:spcBef>
            <a:spcAft>
              <a:spcPct val="35000"/>
            </a:spcAft>
            <a:buNone/>
          </a:pPr>
          <a:endParaRPr lang="en-IN" sz="2000" b="1" kern="1200" dirty="0"/>
        </a:p>
        <a:p>
          <a:pPr marL="0" lvl="0" indent="0" algn="ctr" defTabSz="889000">
            <a:lnSpc>
              <a:spcPct val="90000"/>
            </a:lnSpc>
            <a:spcBef>
              <a:spcPct val="0"/>
            </a:spcBef>
            <a:spcAft>
              <a:spcPct val="35000"/>
            </a:spcAft>
            <a:buNone/>
          </a:pPr>
          <a:br>
            <a:rPr lang="en-IN" sz="2000" b="1" kern="1200" dirty="0"/>
          </a:br>
          <a:endParaRPr lang="en-IN" sz="2000" b="1" kern="1200" dirty="0"/>
        </a:p>
        <a:p>
          <a:pPr marL="0" lvl="0" indent="0" algn="ctr" defTabSz="889000">
            <a:lnSpc>
              <a:spcPct val="90000"/>
            </a:lnSpc>
            <a:spcBef>
              <a:spcPct val="0"/>
            </a:spcBef>
            <a:spcAft>
              <a:spcPct val="35000"/>
            </a:spcAft>
            <a:buNone/>
          </a:pPr>
          <a:endParaRPr lang="en-IN" sz="2000" b="1" kern="1200" dirty="0"/>
        </a:p>
        <a:p>
          <a:pPr marL="0" lvl="0" indent="0" algn="ctr" defTabSz="889000">
            <a:lnSpc>
              <a:spcPct val="90000"/>
            </a:lnSpc>
            <a:spcBef>
              <a:spcPct val="0"/>
            </a:spcBef>
            <a:spcAft>
              <a:spcPct val="35000"/>
            </a:spcAft>
            <a:buNone/>
          </a:pPr>
          <a:endParaRPr lang="en-IN" sz="2000" b="1" kern="1200" dirty="0"/>
        </a:p>
        <a:p>
          <a:pPr marL="0" lvl="0" indent="0" algn="ctr" defTabSz="889000">
            <a:lnSpc>
              <a:spcPct val="90000"/>
            </a:lnSpc>
            <a:spcBef>
              <a:spcPct val="0"/>
            </a:spcBef>
            <a:spcAft>
              <a:spcPct val="35000"/>
            </a:spcAft>
            <a:buNone/>
          </a:pPr>
          <a:endParaRPr lang="en-IN" sz="2000" b="1" kern="1200" dirty="0"/>
        </a:p>
        <a:p>
          <a:pPr marL="0" lvl="0" indent="0" algn="ctr" defTabSz="889000">
            <a:lnSpc>
              <a:spcPct val="90000"/>
            </a:lnSpc>
            <a:spcBef>
              <a:spcPct val="0"/>
            </a:spcBef>
            <a:spcAft>
              <a:spcPct val="35000"/>
            </a:spcAft>
            <a:buNone/>
          </a:pPr>
          <a:endParaRPr lang="en-IN" sz="2000" b="1" kern="1200" dirty="0"/>
        </a:p>
        <a:p>
          <a:pPr marL="0" lvl="0" indent="0" algn="ctr" defTabSz="889000">
            <a:lnSpc>
              <a:spcPct val="90000"/>
            </a:lnSpc>
            <a:spcBef>
              <a:spcPct val="0"/>
            </a:spcBef>
            <a:spcAft>
              <a:spcPct val="35000"/>
            </a:spcAft>
            <a:buNone/>
          </a:pPr>
          <a:endParaRPr lang="en-IN" sz="2000" b="1" kern="1200" dirty="0"/>
        </a:p>
        <a:p>
          <a:pPr marL="0" lvl="0" indent="0" algn="ctr" defTabSz="889000">
            <a:lnSpc>
              <a:spcPct val="90000"/>
            </a:lnSpc>
            <a:spcBef>
              <a:spcPct val="0"/>
            </a:spcBef>
            <a:spcAft>
              <a:spcPct val="35000"/>
            </a:spcAft>
            <a:buNone/>
          </a:pPr>
          <a:r>
            <a:rPr lang="en-IN" sz="2000" b="1" kern="1200" dirty="0" err="1"/>
            <a:t>Eg</a:t>
          </a:r>
          <a:r>
            <a:rPr lang="en-IN" sz="2000" b="1" kern="1200" dirty="0"/>
            <a:t>: agriculture, fishing, mining, oil extraction etc.</a:t>
          </a:r>
        </a:p>
      </dsp:txBody>
      <dsp:txXfrm>
        <a:off x="218525" y="2108408"/>
        <a:ext cx="3303610" cy="4404235"/>
      </dsp:txXfrm>
    </dsp:sp>
    <dsp:sp modelId="{255B681E-766C-4D11-9003-C8E5230BE56A}">
      <dsp:nvSpPr>
        <dsp:cNvPr id="0" name=""/>
        <dsp:cNvSpPr/>
      </dsp:nvSpPr>
      <dsp:spPr>
        <a:xfrm>
          <a:off x="4145677" y="2108408"/>
          <a:ext cx="3525264" cy="437332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IN" sz="2000" b="1" kern="1200" dirty="0"/>
            <a:t>Secondary- raw materials transformed into goods.</a:t>
          </a:r>
        </a:p>
        <a:p>
          <a:pPr marL="0" lvl="0" indent="0" algn="ctr" defTabSz="889000">
            <a:lnSpc>
              <a:spcPct val="90000"/>
            </a:lnSpc>
            <a:spcBef>
              <a:spcPct val="0"/>
            </a:spcBef>
            <a:spcAft>
              <a:spcPct val="35000"/>
            </a:spcAft>
            <a:buNone/>
          </a:pPr>
          <a:endParaRPr lang="en-IN" sz="2000" b="1" kern="1200" dirty="0"/>
        </a:p>
        <a:p>
          <a:pPr marL="0" lvl="0" indent="0" algn="ctr" defTabSz="889000">
            <a:lnSpc>
              <a:spcPct val="90000"/>
            </a:lnSpc>
            <a:spcBef>
              <a:spcPct val="0"/>
            </a:spcBef>
            <a:spcAft>
              <a:spcPct val="35000"/>
            </a:spcAft>
            <a:buNone/>
          </a:pPr>
          <a:endParaRPr lang="en-IN" sz="2000" b="1" kern="1200" dirty="0"/>
        </a:p>
        <a:p>
          <a:pPr marL="0" lvl="0" indent="0" algn="ctr" defTabSz="889000">
            <a:lnSpc>
              <a:spcPct val="90000"/>
            </a:lnSpc>
            <a:spcBef>
              <a:spcPct val="0"/>
            </a:spcBef>
            <a:spcAft>
              <a:spcPct val="35000"/>
            </a:spcAft>
            <a:buNone/>
          </a:pPr>
          <a:endParaRPr lang="en-IN" sz="2000" b="1" kern="1200" dirty="0"/>
        </a:p>
        <a:p>
          <a:pPr marL="0" lvl="0" indent="0" algn="ctr" defTabSz="889000">
            <a:lnSpc>
              <a:spcPct val="90000"/>
            </a:lnSpc>
            <a:spcBef>
              <a:spcPct val="0"/>
            </a:spcBef>
            <a:spcAft>
              <a:spcPct val="35000"/>
            </a:spcAft>
            <a:buNone/>
          </a:pPr>
          <a:endParaRPr lang="en-IN" sz="2000" b="1" kern="1200" dirty="0"/>
        </a:p>
        <a:p>
          <a:pPr marL="0" lvl="0" indent="0" algn="ctr" defTabSz="889000">
            <a:lnSpc>
              <a:spcPct val="90000"/>
            </a:lnSpc>
            <a:spcBef>
              <a:spcPct val="0"/>
            </a:spcBef>
            <a:spcAft>
              <a:spcPct val="35000"/>
            </a:spcAft>
            <a:buNone/>
          </a:pPr>
          <a:endParaRPr lang="en-IN" sz="2000" b="1" kern="1200" dirty="0"/>
        </a:p>
        <a:p>
          <a:pPr marL="0" lvl="0" indent="0" algn="ctr" defTabSz="889000">
            <a:lnSpc>
              <a:spcPct val="90000"/>
            </a:lnSpc>
            <a:spcBef>
              <a:spcPct val="0"/>
            </a:spcBef>
            <a:spcAft>
              <a:spcPct val="35000"/>
            </a:spcAft>
            <a:buNone/>
          </a:pPr>
          <a:endParaRPr lang="en-IN" sz="2000" b="1" kern="1200" dirty="0"/>
        </a:p>
        <a:p>
          <a:pPr marL="0" lvl="0" indent="0" algn="ctr" defTabSz="889000">
            <a:lnSpc>
              <a:spcPct val="90000"/>
            </a:lnSpc>
            <a:spcBef>
              <a:spcPct val="0"/>
            </a:spcBef>
            <a:spcAft>
              <a:spcPct val="35000"/>
            </a:spcAft>
            <a:buNone/>
          </a:pPr>
          <a:endParaRPr lang="en-IN" sz="2000" b="1" kern="1200" dirty="0"/>
        </a:p>
        <a:p>
          <a:pPr marL="0" lvl="0" indent="0" algn="ctr" defTabSz="889000">
            <a:lnSpc>
              <a:spcPct val="90000"/>
            </a:lnSpc>
            <a:spcBef>
              <a:spcPct val="0"/>
            </a:spcBef>
            <a:spcAft>
              <a:spcPct val="35000"/>
            </a:spcAft>
            <a:buNone/>
          </a:pPr>
          <a:r>
            <a:rPr lang="en-IN" sz="2000" b="1" kern="1200" dirty="0" err="1"/>
            <a:t>Eg</a:t>
          </a:r>
          <a:r>
            <a:rPr lang="en-IN" sz="2000" b="1" kern="1200" dirty="0"/>
            <a:t>: motor manufacturing, food processing, furniture making etc.</a:t>
          </a:r>
        </a:p>
      </dsp:txBody>
      <dsp:txXfrm>
        <a:off x="4145677" y="2108408"/>
        <a:ext cx="3525264" cy="4373325"/>
      </dsp:txXfrm>
    </dsp:sp>
    <dsp:sp modelId="{95AC62B6-DFFD-4056-9510-68AEFFF2E037}">
      <dsp:nvSpPr>
        <dsp:cNvPr id="0" name=""/>
        <dsp:cNvSpPr/>
      </dsp:nvSpPr>
      <dsp:spPr>
        <a:xfrm>
          <a:off x="8294483" y="2108408"/>
          <a:ext cx="3439839" cy="439063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IN" sz="2000" b="1" kern="1200" dirty="0"/>
            <a:t>Tertiary- produces services</a:t>
          </a:r>
        </a:p>
        <a:p>
          <a:pPr marL="0" lvl="0" indent="0" algn="ctr" defTabSz="889000">
            <a:lnSpc>
              <a:spcPct val="90000"/>
            </a:lnSpc>
            <a:spcBef>
              <a:spcPct val="0"/>
            </a:spcBef>
            <a:spcAft>
              <a:spcPct val="35000"/>
            </a:spcAft>
            <a:buNone/>
          </a:pPr>
          <a:endParaRPr lang="en-IN" sz="2000" b="1" kern="1200" dirty="0"/>
        </a:p>
        <a:p>
          <a:pPr marL="0" lvl="0" indent="0" algn="ctr" defTabSz="889000">
            <a:lnSpc>
              <a:spcPct val="90000"/>
            </a:lnSpc>
            <a:spcBef>
              <a:spcPct val="0"/>
            </a:spcBef>
            <a:spcAft>
              <a:spcPct val="35000"/>
            </a:spcAft>
            <a:buNone/>
          </a:pPr>
          <a:endParaRPr lang="en-IN" sz="2000" b="1" kern="1200" dirty="0"/>
        </a:p>
        <a:p>
          <a:pPr marL="0" lvl="0" indent="0" algn="ctr" defTabSz="889000">
            <a:lnSpc>
              <a:spcPct val="90000"/>
            </a:lnSpc>
            <a:spcBef>
              <a:spcPct val="0"/>
            </a:spcBef>
            <a:spcAft>
              <a:spcPct val="35000"/>
            </a:spcAft>
            <a:buNone/>
          </a:pPr>
          <a:endParaRPr lang="en-IN" sz="2000" b="1" kern="1200" dirty="0"/>
        </a:p>
        <a:p>
          <a:pPr marL="0" lvl="0" indent="0" algn="ctr" defTabSz="889000">
            <a:lnSpc>
              <a:spcPct val="90000"/>
            </a:lnSpc>
            <a:spcBef>
              <a:spcPct val="0"/>
            </a:spcBef>
            <a:spcAft>
              <a:spcPct val="35000"/>
            </a:spcAft>
            <a:buNone/>
          </a:pPr>
          <a:endParaRPr lang="en-IN" sz="2000" b="1" kern="1200" dirty="0"/>
        </a:p>
        <a:p>
          <a:pPr marL="0" lvl="0" indent="0" algn="ctr" defTabSz="889000">
            <a:lnSpc>
              <a:spcPct val="90000"/>
            </a:lnSpc>
            <a:spcBef>
              <a:spcPct val="0"/>
            </a:spcBef>
            <a:spcAft>
              <a:spcPct val="35000"/>
            </a:spcAft>
            <a:buNone/>
          </a:pPr>
          <a:endParaRPr lang="en-IN" sz="2000" b="1" kern="1200" dirty="0"/>
        </a:p>
        <a:p>
          <a:pPr marL="0" lvl="0" indent="0" algn="ctr" defTabSz="889000">
            <a:lnSpc>
              <a:spcPct val="90000"/>
            </a:lnSpc>
            <a:spcBef>
              <a:spcPct val="0"/>
            </a:spcBef>
            <a:spcAft>
              <a:spcPct val="35000"/>
            </a:spcAft>
            <a:buNone/>
          </a:pPr>
          <a:endParaRPr lang="en-IN" sz="2000" b="1" kern="1200" dirty="0"/>
        </a:p>
        <a:p>
          <a:pPr marL="0" lvl="0" indent="0" algn="ctr" defTabSz="889000">
            <a:lnSpc>
              <a:spcPct val="90000"/>
            </a:lnSpc>
            <a:spcBef>
              <a:spcPct val="0"/>
            </a:spcBef>
            <a:spcAft>
              <a:spcPct val="35000"/>
            </a:spcAft>
            <a:buNone/>
          </a:pPr>
          <a:endParaRPr lang="en-IN" sz="2000" b="1" kern="1200" dirty="0"/>
        </a:p>
        <a:p>
          <a:pPr marL="0" lvl="0" indent="0" algn="ctr" defTabSz="889000">
            <a:lnSpc>
              <a:spcPct val="90000"/>
            </a:lnSpc>
            <a:spcBef>
              <a:spcPct val="0"/>
            </a:spcBef>
            <a:spcAft>
              <a:spcPct val="35000"/>
            </a:spcAft>
            <a:buNone/>
          </a:pPr>
          <a:endParaRPr lang="en-IN" sz="2000" b="1" kern="1200" dirty="0"/>
        </a:p>
        <a:p>
          <a:pPr marL="0" lvl="0" indent="0" algn="ctr" defTabSz="889000">
            <a:lnSpc>
              <a:spcPct val="90000"/>
            </a:lnSpc>
            <a:spcBef>
              <a:spcPct val="0"/>
            </a:spcBef>
            <a:spcAft>
              <a:spcPct val="35000"/>
            </a:spcAft>
            <a:buNone/>
          </a:pPr>
          <a:r>
            <a:rPr lang="en-IN" sz="2000" b="1" kern="1200" dirty="0" err="1"/>
            <a:t>Eg</a:t>
          </a:r>
          <a:r>
            <a:rPr lang="en-IN" sz="2000" b="1" kern="1200" dirty="0"/>
            <a:t>: Health, Education, Transport, financial services etc.</a:t>
          </a:r>
        </a:p>
      </dsp:txBody>
      <dsp:txXfrm>
        <a:off x="8294483" y="2108408"/>
        <a:ext cx="3439839" cy="43906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372E09-9660-4E09-BA29-64B84F26B330}">
      <dsp:nvSpPr>
        <dsp:cNvPr id="0" name=""/>
        <dsp:cNvSpPr/>
      </dsp:nvSpPr>
      <dsp:spPr>
        <a:xfrm>
          <a:off x="6049261" y="1162429"/>
          <a:ext cx="3515505" cy="465027"/>
        </a:xfrm>
        <a:custGeom>
          <a:avLst/>
          <a:gdLst/>
          <a:ahLst/>
          <a:cxnLst/>
          <a:rect l="0" t="0" r="0" b="0"/>
          <a:pathLst>
            <a:path>
              <a:moveTo>
                <a:pt x="0" y="0"/>
              </a:moveTo>
              <a:lnTo>
                <a:pt x="0" y="235701"/>
              </a:lnTo>
              <a:lnTo>
                <a:pt x="3515505" y="235701"/>
              </a:lnTo>
              <a:lnTo>
                <a:pt x="3515505" y="46502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A2D4E4-8DDE-4EE1-B590-F438875E7AFC}">
      <dsp:nvSpPr>
        <dsp:cNvPr id="0" name=""/>
        <dsp:cNvSpPr/>
      </dsp:nvSpPr>
      <dsp:spPr>
        <a:xfrm>
          <a:off x="2660386" y="1162429"/>
          <a:ext cx="3388874" cy="464044"/>
        </a:xfrm>
        <a:custGeom>
          <a:avLst/>
          <a:gdLst/>
          <a:ahLst/>
          <a:cxnLst/>
          <a:rect l="0" t="0" r="0" b="0"/>
          <a:pathLst>
            <a:path>
              <a:moveTo>
                <a:pt x="3388874" y="0"/>
              </a:moveTo>
              <a:lnTo>
                <a:pt x="3388874" y="234719"/>
              </a:lnTo>
              <a:lnTo>
                <a:pt x="0" y="234719"/>
              </a:lnTo>
              <a:lnTo>
                <a:pt x="0" y="464044"/>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F8A282-30A7-4B22-A719-583083DC3C7A}">
      <dsp:nvSpPr>
        <dsp:cNvPr id="0" name=""/>
        <dsp:cNvSpPr/>
      </dsp:nvSpPr>
      <dsp:spPr>
        <a:xfrm>
          <a:off x="4227029" y="0"/>
          <a:ext cx="3644463" cy="116242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IN" sz="3600" b="1" kern="1200" dirty="0"/>
            <a:t>Sectors of the economy</a:t>
          </a:r>
        </a:p>
      </dsp:txBody>
      <dsp:txXfrm>
        <a:off x="4227029" y="0"/>
        <a:ext cx="3644463" cy="1162429"/>
      </dsp:txXfrm>
    </dsp:sp>
    <dsp:sp modelId="{A80D64AE-37CF-456F-8192-EF90032BF33A}">
      <dsp:nvSpPr>
        <dsp:cNvPr id="0" name=""/>
        <dsp:cNvSpPr/>
      </dsp:nvSpPr>
      <dsp:spPr>
        <a:xfrm>
          <a:off x="113770" y="1626473"/>
          <a:ext cx="5093232" cy="5147484"/>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t" anchorCtr="0">
          <a:noAutofit/>
        </a:bodyPr>
        <a:lstStyle/>
        <a:p>
          <a:pPr marL="0" lvl="0" indent="0" algn="l" defTabSz="1066800">
            <a:lnSpc>
              <a:spcPct val="90000"/>
            </a:lnSpc>
            <a:spcBef>
              <a:spcPct val="0"/>
            </a:spcBef>
            <a:spcAft>
              <a:spcPct val="35000"/>
            </a:spcAft>
            <a:buNone/>
          </a:pPr>
          <a:r>
            <a:rPr lang="en-IN" sz="2400" b="1" kern="1200" dirty="0"/>
            <a:t>Public-owned by government</a:t>
          </a:r>
        </a:p>
        <a:p>
          <a:pPr marL="0" lvl="0" indent="0" algn="l" defTabSz="1066800">
            <a:lnSpc>
              <a:spcPct val="90000"/>
            </a:lnSpc>
            <a:spcBef>
              <a:spcPct val="0"/>
            </a:spcBef>
            <a:spcAft>
              <a:spcPct val="35000"/>
            </a:spcAft>
            <a:buNone/>
          </a:pPr>
          <a:r>
            <a:rPr lang="en-IN" sz="2400" b="1" kern="1200" dirty="0"/>
            <a:t>Production achieved by government departments, local authorities, state-owned businesses </a:t>
          </a:r>
        </a:p>
      </dsp:txBody>
      <dsp:txXfrm>
        <a:off x="113770" y="1626473"/>
        <a:ext cx="5093232" cy="5147484"/>
      </dsp:txXfrm>
    </dsp:sp>
    <dsp:sp modelId="{1D46060F-2562-44D7-B6E5-FCA24CD07E87}">
      <dsp:nvSpPr>
        <dsp:cNvPr id="0" name=""/>
        <dsp:cNvSpPr/>
      </dsp:nvSpPr>
      <dsp:spPr>
        <a:xfrm>
          <a:off x="6968900" y="1627456"/>
          <a:ext cx="5191733" cy="522750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t" anchorCtr="0">
          <a:noAutofit/>
        </a:bodyPr>
        <a:lstStyle/>
        <a:p>
          <a:pPr marL="0" lvl="0" indent="0" algn="ctr" defTabSz="1422400">
            <a:lnSpc>
              <a:spcPct val="90000"/>
            </a:lnSpc>
            <a:spcBef>
              <a:spcPct val="0"/>
            </a:spcBef>
            <a:spcAft>
              <a:spcPct val="35000"/>
            </a:spcAft>
            <a:buNone/>
          </a:pPr>
          <a:r>
            <a:rPr lang="en-IN" sz="3200" b="1" kern="1200" dirty="0"/>
            <a:t>Private- owned by private individuals, companies and charities</a:t>
          </a:r>
        </a:p>
      </dsp:txBody>
      <dsp:txXfrm>
        <a:off x="6968900" y="1627456"/>
        <a:ext cx="5191733" cy="52275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DFB10B-C0A8-4FE2-82F7-0EFC7DCB6B68}">
      <dsp:nvSpPr>
        <dsp:cNvPr id="0" name=""/>
        <dsp:cNvSpPr/>
      </dsp:nvSpPr>
      <dsp:spPr>
        <a:xfrm>
          <a:off x="6096000" y="880938"/>
          <a:ext cx="3769751" cy="369577"/>
        </a:xfrm>
        <a:custGeom>
          <a:avLst/>
          <a:gdLst/>
          <a:ahLst/>
          <a:cxnLst/>
          <a:rect l="0" t="0" r="0" b="0"/>
          <a:pathLst>
            <a:path>
              <a:moveTo>
                <a:pt x="0" y="0"/>
              </a:moveTo>
              <a:lnTo>
                <a:pt x="0" y="184788"/>
              </a:lnTo>
              <a:lnTo>
                <a:pt x="3769751" y="184788"/>
              </a:lnTo>
              <a:lnTo>
                <a:pt x="3769751" y="36957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480BB6-BD7E-4090-95E5-E6465DC60C13}">
      <dsp:nvSpPr>
        <dsp:cNvPr id="0" name=""/>
        <dsp:cNvSpPr/>
      </dsp:nvSpPr>
      <dsp:spPr>
        <a:xfrm>
          <a:off x="5837454" y="880938"/>
          <a:ext cx="258545" cy="369577"/>
        </a:xfrm>
        <a:custGeom>
          <a:avLst/>
          <a:gdLst/>
          <a:ahLst/>
          <a:cxnLst/>
          <a:rect l="0" t="0" r="0" b="0"/>
          <a:pathLst>
            <a:path>
              <a:moveTo>
                <a:pt x="258545" y="0"/>
              </a:moveTo>
              <a:lnTo>
                <a:pt x="258545" y="184788"/>
              </a:lnTo>
              <a:lnTo>
                <a:pt x="0" y="184788"/>
              </a:lnTo>
              <a:lnTo>
                <a:pt x="0" y="36957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560977-75D4-4B5D-A01C-776A610A8270}">
      <dsp:nvSpPr>
        <dsp:cNvPr id="0" name=""/>
        <dsp:cNvSpPr/>
      </dsp:nvSpPr>
      <dsp:spPr>
        <a:xfrm>
          <a:off x="2067702" y="880938"/>
          <a:ext cx="4028297" cy="369577"/>
        </a:xfrm>
        <a:custGeom>
          <a:avLst/>
          <a:gdLst/>
          <a:ahLst/>
          <a:cxnLst/>
          <a:rect l="0" t="0" r="0" b="0"/>
          <a:pathLst>
            <a:path>
              <a:moveTo>
                <a:pt x="4028297" y="0"/>
              </a:moveTo>
              <a:lnTo>
                <a:pt x="4028297" y="184788"/>
              </a:lnTo>
              <a:lnTo>
                <a:pt x="0" y="184788"/>
              </a:lnTo>
              <a:lnTo>
                <a:pt x="0" y="36957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FBC3F9-40FB-41AA-820C-32911CC21C0B}">
      <dsp:nvSpPr>
        <dsp:cNvPr id="0" name=""/>
        <dsp:cNvSpPr/>
      </dsp:nvSpPr>
      <dsp:spPr>
        <a:xfrm>
          <a:off x="5216053" y="992"/>
          <a:ext cx="1759892" cy="87994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IN" sz="3000" kern="1200" dirty="0"/>
            <a:t>Types of Market</a:t>
          </a:r>
        </a:p>
      </dsp:txBody>
      <dsp:txXfrm>
        <a:off x="5216053" y="992"/>
        <a:ext cx="1759892" cy="879946"/>
      </dsp:txXfrm>
    </dsp:sp>
    <dsp:sp modelId="{F5E52D2C-3AB7-41C3-AA86-D93BF971E88A}">
      <dsp:nvSpPr>
        <dsp:cNvPr id="0" name=""/>
        <dsp:cNvSpPr/>
      </dsp:nvSpPr>
      <dsp:spPr>
        <a:xfrm>
          <a:off x="527867" y="1250516"/>
          <a:ext cx="3079671" cy="87994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IN" sz="3000" kern="1200" dirty="0"/>
            <a:t>International</a:t>
          </a:r>
        </a:p>
      </dsp:txBody>
      <dsp:txXfrm>
        <a:off x="527867" y="1250516"/>
        <a:ext cx="3079671" cy="879946"/>
      </dsp:txXfrm>
    </dsp:sp>
    <dsp:sp modelId="{C5D73538-3D2F-4F78-BCAD-7B7510450DA8}">
      <dsp:nvSpPr>
        <dsp:cNvPr id="0" name=""/>
        <dsp:cNvSpPr/>
      </dsp:nvSpPr>
      <dsp:spPr>
        <a:xfrm>
          <a:off x="3977115" y="1250516"/>
          <a:ext cx="3720676" cy="87994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IN" sz="3000" kern="1200" dirty="0"/>
            <a:t>National </a:t>
          </a:r>
        </a:p>
      </dsp:txBody>
      <dsp:txXfrm>
        <a:off x="3977115" y="1250516"/>
        <a:ext cx="3720676" cy="879946"/>
      </dsp:txXfrm>
    </dsp:sp>
    <dsp:sp modelId="{F676031F-D8AA-4B71-88FB-7D8B1050B2BD}">
      <dsp:nvSpPr>
        <dsp:cNvPr id="0" name=""/>
        <dsp:cNvSpPr/>
      </dsp:nvSpPr>
      <dsp:spPr>
        <a:xfrm>
          <a:off x="8067370" y="1250516"/>
          <a:ext cx="3596762" cy="87994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IN" sz="3000" kern="1200" dirty="0"/>
            <a:t>Local or Regional</a:t>
          </a:r>
        </a:p>
      </dsp:txBody>
      <dsp:txXfrm>
        <a:off x="8067370" y="1250516"/>
        <a:ext cx="3596762" cy="8799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EEAF3E-49BB-4DE6-9030-2D1EE50378AE}">
      <dsp:nvSpPr>
        <dsp:cNvPr id="0" name=""/>
        <dsp:cNvSpPr/>
      </dsp:nvSpPr>
      <dsp:spPr>
        <a:xfrm>
          <a:off x="2346975" y="1662397"/>
          <a:ext cx="468891" cy="504057"/>
        </a:xfrm>
        <a:custGeom>
          <a:avLst/>
          <a:gdLst/>
          <a:ahLst/>
          <a:cxnLst/>
          <a:rect l="0" t="0" r="0" b="0"/>
          <a:pathLst>
            <a:path>
              <a:moveTo>
                <a:pt x="0" y="0"/>
              </a:moveTo>
              <a:lnTo>
                <a:pt x="234445" y="0"/>
              </a:lnTo>
              <a:lnTo>
                <a:pt x="234445" y="504057"/>
              </a:lnTo>
              <a:lnTo>
                <a:pt x="468891" y="50405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73645B-1C87-415B-BFF5-1CFCCF7CD1F6}">
      <dsp:nvSpPr>
        <dsp:cNvPr id="0" name=""/>
        <dsp:cNvSpPr/>
      </dsp:nvSpPr>
      <dsp:spPr>
        <a:xfrm>
          <a:off x="2346975" y="1158339"/>
          <a:ext cx="468891" cy="504057"/>
        </a:xfrm>
        <a:custGeom>
          <a:avLst/>
          <a:gdLst/>
          <a:ahLst/>
          <a:cxnLst/>
          <a:rect l="0" t="0" r="0" b="0"/>
          <a:pathLst>
            <a:path>
              <a:moveTo>
                <a:pt x="0" y="504057"/>
              </a:moveTo>
              <a:lnTo>
                <a:pt x="234445" y="504057"/>
              </a:lnTo>
              <a:lnTo>
                <a:pt x="234445" y="0"/>
              </a:lnTo>
              <a:lnTo>
                <a:pt x="468891"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61B129-E541-46F0-8FA8-DDE8B53E10E5}">
      <dsp:nvSpPr>
        <dsp:cNvPr id="0" name=""/>
        <dsp:cNvSpPr/>
      </dsp:nvSpPr>
      <dsp:spPr>
        <a:xfrm>
          <a:off x="2520" y="1304868"/>
          <a:ext cx="2344455" cy="71505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IN" sz="2800" kern="1200" dirty="0"/>
            <a:t>Market for oil</a:t>
          </a:r>
        </a:p>
      </dsp:txBody>
      <dsp:txXfrm>
        <a:off x="2520" y="1304868"/>
        <a:ext cx="2344455" cy="715058"/>
      </dsp:txXfrm>
    </dsp:sp>
    <dsp:sp modelId="{D49B7C82-F1E1-452C-A962-078210A72EEA}">
      <dsp:nvSpPr>
        <dsp:cNvPr id="0" name=""/>
        <dsp:cNvSpPr/>
      </dsp:nvSpPr>
      <dsp:spPr>
        <a:xfrm>
          <a:off x="2815867" y="800810"/>
          <a:ext cx="2344455" cy="71505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IN" sz="2800" kern="1200" dirty="0"/>
            <a:t> Diesel</a:t>
          </a:r>
        </a:p>
      </dsp:txBody>
      <dsp:txXfrm>
        <a:off x="2815867" y="800810"/>
        <a:ext cx="2344455" cy="715058"/>
      </dsp:txXfrm>
    </dsp:sp>
    <dsp:sp modelId="{89C4A2EF-E4EA-4173-A359-4E69979F0C31}">
      <dsp:nvSpPr>
        <dsp:cNvPr id="0" name=""/>
        <dsp:cNvSpPr/>
      </dsp:nvSpPr>
      <dsp:spPr>
        <a:xfrm>
          <a:off x="2815867" y="1808925"/>
          <a:ext cx="2344455" cy="71505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IN" sz="2800" kern="1200" dirty="0"/>
            <a:t>Petrol</a:t>
          </a:r>
        </a:p>
      </dsp:txBody>
      <dsp:txXfrm>
        <a:off x="2815867" y="1808925"/>
        <a:ext cx="2344455" cy="7150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9F0E1C-803E-42AC-AD20-3E6D58F4520A}">
      <dsp:nvSpPr>
        <dsp:cNvPr id="0" name=""/>
        <dsp:cNvSpPr/>
      </dsp:nvSpPr>
      <dsp:spPr>
        <a:xfrm>
          <a:off x="2198635" y="1563923"/>
          <a:ext cx="439254" cy="472198"/>
        </a:xfrm>
        <a:custGeom>
          <a:avLst/>
          <a:gdLst/>
          <a:ahLst/>
          <a:cxnLst/>
          <a:rect l="0" t="0" r="0" b="0"/>
          <a:pathLst>
            <a:path>
              <a:moveTo>
                <a:pt x="0" y="0"/>
              </a:moveTo>
              <a:lnTo>
                <a:pt x="219627" y="0"/>
              </a:lnTo>
              <a:lnTo>
                <a:pt x="219627" y="472198"/>
              </a:lnTo>
              <a:lnTo>
                <a:pt x="439254" y="472198"/>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3BC549-E341-408A-AD9D-6B9BE3BBBAE7}">
      <dsp:nvSpPr>
        <dsp:cNvPr id="0" name=""/>
        <dsp:cNvSpPr/>
      </dsp:nvSpPr>
      <dsp:spPr>
        <a:xfrm>
          <a:off x="2198635" y="1091724"/>
          <a:ext cx="439254" cy="472198"/>
        </a:xfrm>
        <a:custGeom>
          <a:avLst/>
          <a:gdLst/>
          <a:ahLst/>
          <a:cxnLst/>
          <a:rect l="0" t="0" r="0" b="0"/>
          <a:pathLst>
            <a:path>
              <a:moveTo>
                <a:pt x="0" y="472198"/>
              </a:moveTo>
              <a:lnTo>
                <a:pt x="219627" y="472198"/>
              </a:lnTo>
              <a:lnTo>
                <a:pt x="219627" y="0"/>
              </a:lnTo>
              <a:lnTo>
                <a:pt x="439254"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6E28A5-449A-4C0C-AE32-0D5565A531AC}">
      <dsp:nvSpPr>
        <dsp:cNvPr id="0" name=""/>
        <dsp:cNvSpPr/>
      </dsp:nvSpPr>
      <dsp:spPr>
        <a:xfrm>
          <a:off x="2361" y="1228991"/>
          <a:ext cx="2196274" cy="66986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IN" sz="2200" kern="1200" dirty="0"/>
            <a:t>Housing Market</a:t>
          </a:r>
        </a:p>
      </dsp:txBody>
      <dsp:txXfrm>
        <a:off x="2361" y="1228991"/>
        <a:ext cx="2196274" cy="669863"/>
      </dsp:txXfrm>
    </dsp:sp>
    <dsp:sp modelId="{69CAA8E5-FD8A-420B-A8CD-BC7A81A56C63}">
      <dsp:nvSpPr>
        <dsp:cNvPr id="0" name=""/>
        <dsp:cNvSpPr/>
      </dsp:nvSpPr>
      <dsp:spPr>
        <a:xfrm>
          <a:off x="2637890" y="756792"/>
          <a:ext cx="2196274" cy="66986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IN" sz="2200" kern="1200" dirty="0"/>
            <a:t>Residential</a:t>
          </a:r>
        </a:p>
      </dsp:txBody>
      <dsp:txXfrm>
        <a:off x="2637890" y="756792"/>
        <a:ext cx="2196274" cy="669863"/>
      </dsp:txXfrm>
    </dsp:sp>
    <dsp:sp modelId="{CBE3486E-813A-42CF-898A-7FB62658D0BB}">
      <dsp:nvSpPr>
        <dsp:cNvPr id="0" name=""/>
        <dsp:cNvSpPr/>
      </dsp:nvSpPr>
      <dsp:spPr>
        <a:xfrm>
          <a:off x="2637890" y="1701190"/>
          <a:ext cx="2196274" cy="66986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IN" sz="2200" kern="1200" dirty="0"/>
            <a:t>Commercial </a:t>
          </a:r>
        </a:p>
      </dsp:txBody>
      <dsp:txXfrm>
        <a:off x="2637890" y="1701190"/>
        <a:ext cx="2196274" cy="66986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EEAF3E-49BB-4DE6-9030-2D1EE50378AE}">
      <dsp:nvSpPr>
        <dsp:cNvPr id="0" name=""/>
        <dsp:cNvSpPr/>
      </dsp:nvSpPr>
      <dsp:spPr>
        <a:xfrm>
          <a:off x="2346975" y="1662397"/>
          <a:ext cx="468891" cy="504057"/>
        </a:xfrm>
        <a:custGeom>
          <a:avLst/>
          <a:gdLst/>
          <a:ahLst/>
          <a:cxnLst/>
          <a:rect l="0" t="0" r="0" b="0"/>
          <a:pathLst>
            <a:path>
              <a:moveTo>
                <a:pt x="0" y="0"/>
              </a:moveTo>
              <a:lnTo>
                <a:pt x="234445" y="0"/>
              </a:lnTo>
              <a:lnTo>
                <a:pt x="234445" y="504057"/>
              </a:lnTo>
              <a:lnTo>
                <a:pt x="468891" y="50405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73645B-1C87-415B-BFF5-1CFCCF7CD1F6}">
      <dsp:nvSpPr>
        <dsp:cNvPr id="0" name=""/>
        <dsp:cNvSpPr/>
      </dsp:nvSpPr>
      <dsp:spPr>
        <a:xfrm>
          <a:off x="2346975" y="1158339"/>
          <a:ext cx="468891" cy="504057"/>
        </a:xfrm>
        <a:custGeom>
          <a:avLst/>
          <a:gdLst/>
          <a:ahLst/>
          <a:cxnLst/>
          <a:rect l="0" t="0" r="0" b="0"/>
          <a:pathLst>
            <a:path>
              <a:moveTo>
                <a:pt x="0" y="504057"/>
              </a:moveTo>
              <a:lnTo>
                <a:pt x="234445" y="504057"/>
              </a:lnTo>
              <a:lnTo>
                <a:pt x="234445" y="0"/>
              </a:lnTo>
              <a:lnTo>
                <a:pt x="468891"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61B129-E541-46F0-8FA8-DDE8B53E10E5}">
      <dsp:nvSpPr>
        <dsp:cNvPr id="0" name=""/>
        <dsp:cNvSpPr/>
      </dsp:nvSpPr>
      <dsp:spPr>
        <a:xfrm>
          <a:off x="2520" y="1304868"/>
          <a:ext cx="2344455" cy="71505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IN" sz="2500" kern="1200" dirty="0"/>
            <a:t>Market for cars</a:t>
          </a:r>
        </a:p>
      </dsp:txBody>
      <dsp:txXfrm>
        <a:off x="2520" y="1304868"/>
        <a:ext cx="2344455" cy="715058"/>
      </dsp:txXfrm>
    </dsp:sp>
    <dsp:sp modelId="{D49B7C82-F1E1-452C-A962-078210A72EEA}">
      <dsp:nvSpPr>
        <dsp:cNvPr id="0" name=""/>
        <dsp:cNvSpPr/>
      </dsp:nvSpPr>
      <dsp:spPr>
        <a:xfrm>
          <a:off x="2815867" y="800810"/>
          <a:ext cx="2344455" cy="71505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IN" sz="2500" kern="1200" dirty="0"/>
            <a:t>Electric Car</a:t>
          </a:r>
        </a:p>
      </dsp:txBody>
      <dsp:txXfrm>
        <a:off x="2815867" y="800810"/>
        <a:ext cx="2344455" cy="715058"/>
      </dsp:txXfrm>
    </dsp:sp>
    <dsp:sp modelId="{89C4A2EF-E4EA-4173-A359-4E69979F0C31}">
      <dsp:nvSpPr>
        <dsp:cNvPr id="0" name=""/>
        <dsp:cNvSpPr/>
      </dsp:nvSpPr>
      <dsp:spPr>
        <a:xfrm>
          <a:off x="2815867" y="1808925"/>
          <a:ext cx="2344455" cy="71505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IN" sz="2500" kern="1200" dirty="0"/>
            <a:t>Hybrid car</a:t>
          </a:r>
        </a:p>
      </dsp:txBody>
      <dsp:txXfrm>
        <a:off x="2815867" y="1808925"/>
        <a:ext cx="2344455" cy="715058"/>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BBF814-D68B-41D6-8EA0-8C7BE6490C8E}" type="datetimeFigureOut">
              <a:rPr lang="en-IN" smtClean="0"/>
              <a:t>06-11-2022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6E6183-FC32-454A-AFFB-407DFDB9ABBE}" type="slidenum">
              <a:rPr lang="en-IN" smtClean="0"/>
              <a:t>‹#›</a:t>
            </a:fld>
            <a:endParaRPr lang="en-IN"/>
          </a:p>
        </p:txBody>
      </p:sp>
    </p:spTree>
    <p:extLst>
      <p:ext uri="{BB962C8B-B14F-4D97-AF65-F5344CB8AC3E}">
        <p14:creationId xmlns:p14="http://schemas.microsoft.com/office/powerpoint/2010/main" val="2001578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https://www.youtube.com/watch?v</a:t>
            </a:r>
            <a:r>
              <a:rPr lang="en-IN"/>
              <a:t>=XnkKTxf1LHc</a:t>
            </a:r>
            <a:endParaRPr lang="en-IN" dirty="0"/>
          </a:p>
        </p:txBody>
      </p:sp>
      <p:sp>
        <p:nvSpPr>
          <p:cNvPr id="4" name="Slide Number Placeholder 3"/>
          <p:cNvSpPr>
            <a:spLocks noGrp="1"/>
          </p:cNvSpPr>
          <p:nvPr>
            <p:ph type="sldNum" sz="quarter" idx="5"/>
          </p:nvPr>
        </p:nvSpPr>
        <p:spPr/>
        <p:txBody>
          <a:bodyPr/>
          <a:lstStyle/>
          <a:p>
            <a:fld id="{096E6183-FC32-454A-AFFB-407DFDB9ABBE}" type="slidenum">
              <a:rPr lang="en-IN" smtClean="0"/>
              <a:t>3</a:t>
            </a:fld>
            <a:endParaRPr lang="en-IN"/>
          </a:p>
        </p:txBody>
      </p:sp>
    </p:spTree>
    <p:extLst>
      <p:ext uri="{BB962C8B-B14F-4D97-AF65-F5344CB8AC3E}">
        <p14:creationId xmlns:p14="http://schemas.microsoft.com/office/powerpoint/2010/main" val="4176829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096E6183-FC32-454A-AFFB-407DFDB9ABBE}" type="slidenum">
              <a:rPr lang="en-IN" smtClean="0"/>
              <a:t>14</a:t>
            </a:fld>
            <a:endParaRPr lang="en-IN"/>
          </a:p>
        </p:txBody>
      </p:sp>
    </p:spTree>
    <p:extLst>
      <p:ext uri="{BB962C8B-B14F-4D97-AF65-F5344CB8AC3E}">
        <p14:creationId xmlns:p14="http://schemas.microsoft.com/office/powerpoint/2010/main" val="1405048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54CDF9E-B769-4FC9-8A9F-25544A5FE20F}" type="datetimeFigureOut">
              <a:rPr lang="en-IN" smtClean="0"/>
              <a:t>06-11-2022</a:t>
            </a:fld>
            <a:endParaRPr lang="en-IN"/>
          </a:p>
        </p:txBody>
      </p:sp>
      <p:sp>
        <p:nvSpPr>
          <p:cNvPr id="5" name="Footer Placeholder 4"/>
          <p:cNvSpPr>
            <a:spLocks noGrp="1"/>
          </p:cNvSpPr>
          <p:nvPr>
            <p:ph type="ftr" sz="quarter" idx="11"/>
          </p:nvPr>
        </p:nvSpPr>
        <p:spPr/>
        <p:txBody>
          <a:bodyPr/>
          <a:lstStyle/>
          <a:p>
            <a:endParaRPr lang="en-IN"/>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23358D4-3717-4073-B415-6587205B40DE}" type="slidenum">
              <a:rPr lang="en-IN" smtClean="0"/>
              <a:t>‹#›</a:t>
            </a:fld>
            <a:endParaRPr lang="en-IN"/>
          </a:p>
        </p:txBody>
      </p:sp>
    </p:spTree>
    <p:extLst>
      <p:ext uri="{BB962C8B-B14F-4D97-AF65-F5344CB8AC3E}">
        <p14:creationId xmlns:p14="http://schemas.microsoft.com/office/powerpoint/2010/main" val="2995368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4CDF9E-B769-4FC9-8A9F-25544A5FE20F}" type="datetimeFigureOut">
              <a:rPr lang="en-IN" smtClean="0"/>
              <a:t>06-11-2022</a:t>
            </a:fld>
            <a:endParaRPr lang="en-IN"/>
          </a:p>
        </p:txBody>
      </p:sp>
      <p:sp>
        <p:nvSpPr>
          <p:cNvPr id="5" name="Footer Placeholder 4"/>
          <p:cNvSpPr>
            <a:spLocks noGrp="1"/>
          </p:cNvSpPr>
          <p:nvPr>
            <p:ph type="ftr" sz="quarter" idx="11"/>
          </p:nvPr>
        </p:nvSpPr>
        <p:spPr/>
        <p:txBody>
          <a:bodyPr/>
          <a:lstStyle/>
          <a:p>
            <a:endParaRPr lang="en-I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23358D4-3717-4073-B415-6587205B40DE}" type="slidenum">
              <a:rPr lang="en-IN" smtClean="0"/>
              <a:t>‹#›</a:t>
            </a:fld>
            <a:endParaRPr lang="en-IN"/>
          </a:p>
        </p:txBody>
      </p:sp>
    </p:spTree>
    <p:extLst>
      <p:ext uri="{BB962C8B-B14F-4D97-AF65-F5344CB8AC3E}">
        <p14:creationId xmlns:p14="http://schemas.microsoft.com/office/powerpoint/2010/main" val="1218183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4CDF9E-B769-4FC9-8A9F-25544A5FE20F}" type="datetimeFigureOut">
              <a:rPr lang="en-IN" smtClean="0"/>
              <a:t>06-11-2022</a:t>
            </a:fld>
            <a:endParaRPr lang="en-IN"/>
          </a:p>
        </p:txBody>
      </p:sp>
      <p:sp>
        <p:nvSpPr>
          <p:cNvPr id="5" name="Footer Placeholder 4"/>
          <p:cNvSpPr>
            <a:spLocks noGrp="1"/>
          </p:cNvSpPr>
          <p:nvPr>
            <p:ph type="ftr" sz="quarter" idx="11"/>
          </p:nvPr>
        </p:nvSpPr>
        <p:spPr/>
        <p:txBody>
          <a:bodyPr/>
          <a:lstStyle/>
          <a:p>
            <a:endParaRPr lang="en-IN"/>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23358D4-3717-4073-B415-6587205B40DE}" type="slidenum">
              <a:rPr lang="en-IN" smtClean="0"/>
              <a:t>‹#›</a:t>
            </a:fld>
            <a:endParaRPr lang="en-IN"/>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94491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54CDF9E-B769-4FC9-8A9F-25544A5FE20F}" type="datetimeFigureOut">
              <a:rPr lang="en-IN" smtClean="0"/>
              <a:t>06-11-2022</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23358D4-3717-4073-B415-6587205B40DE}" type="slidenum">
              <a:rPr lang="en-IN" smtClean="0"/>
              <a:t>‹#›</a:t>
            </a:fld>
            <a:endParaRPr lang="en-IN"/>
          </a:p>
        </p:txBody>
      </p:sp>
    </p:spTree>
    <p:extLst>
      <p:ext uri="{BB962C8B-B14F-4D97-AF65-F5344CB8AC3E}">
        <p14:creationId xmlns:p14="http://schemas.microsoft.com/office/powerpoint/2010/main" val="4113305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54CDF9E-B769-4FC9-8A9F-25544A5FE20F}" type="datetimeFigureOut">
              <a:rPr lang="en-IN" smtClean="0"/>
              <a:t>06-11-2022</a:t>
            </a:fld>
            <a:endParaRPr lang="en-IN"/>
          </a:p>
        </p:txBody>
      </p:sp>
      <p:sp>
        <p:nvSpPr>
          <p:cNvPr id="6" name="Footer Placeholder 5"/>
          <p:cNvSpPr>
            <a:spLocks noGrp="1"/>
          </p:cNvSpPr>
          <p:nvPr>
            <p:ph type="ftr" sz="quarter" idx="11"/>
          </p:nvPr>
        </p:nvSpPr>
        <p:spPr/>
        <p:txBody>
          <a:bodyPr/>
          <a:lstStyle/>
          <a:p>
            <a:endParaRPr lang="en-IN"/>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23358D4-3717-4073-B415-6587205B40DE}" type="slidenum">
              <a:rPr lang="en-IN" smtClean="0"/>
              <a:t>‹#›</a:t>
            </a:fld>
            <a:endParaRPr lang="en-IN"/>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92411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54CDF9E-B769-4FC9-8A9F-25544A5FE20F}" type="datetimeFigureOut">
              <a:rPr lang="en-IN" smtClean="0"/>
              <a:t>06-11-2022</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23358D4-3717-4073-B415-6587205B40DE}" type="slidenum">
              <a:rPr lang="en-IN" smtClean="0"/>
              <a:t>‹#›</a:t>
            </a:fld>
            <a:endParaRPr lang="en-IN"/>
          </a:p>
        </p:txBody>
      </p:sp>
    </p:spTree>
    <p:extLst>
      <p:ext uri="{BB962C8B-B14F-4D97-AF65-F5344CB8AC3E}">
        <p14:creationId xmlns:p14="http://schemas.microsoft.com/office/powerpoint/2010/main" val="2120502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4CDF9E-B769-4FC9-8A9F-25544A5FE20F}" type="datetimeFigureOut">
              <a:rPr lang="en-IN" smtClean="0"/>
              <a:t>06-11-2022</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23358D4-3717-4073-B415-6587205B40DE}" type="slidenum">
              <a:rPr lang="en-IN" smtClean="0"/>
              <a:t>‹#›</a:t>
            </a:fld>
            <a:endParaRPr lang="en-IN"/>
          </a:p>
        </p:txBody>
      </p:sp>
    </p:spTree>
    <p:extLst>
      <p:ext uri="{BB962C8B-B14F-4D97-AF65-F5344CB8AC3E}">
        <p14:creationId xmlns:p14="http://schemas.microsoft.com/office/powerpoint/2010/main" val="2192237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4CDF9E-B769-4FC9-8A9F-25544A5FE20F}" type="datetimeFigureOut">
              <a:rPr lang="en-IN" smtClean="0"/>
              <a:t>06-11-2022</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23358D4-3717-4073-B415-6587205B40DE}" type="slidenum">
              <a:rPr lang="en-IN" smtClean="0"/>
              <a:t>‹#›</a:t>
            </a:fld>
            <a:endParaRPr lang="en-IN"/>
          </a:p>
        </p:txBody>
      </p:sp>
    </p:spTree>
    <p:extLst>
      <p:ext uri="{BB962C8B-B14F-4D97-AF65-F5344CB8AC3E}">
        <p14:creationId xmlns:p14="http://schemas.microsoft.com/office/powerpoint/2010/main" val="3512467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4CDF9E-B769-4FC9-8A9F-25544A5FE20F}" type="datetimeFigureOut">
              <a:rPr lang="en-IN" smtClean="0"/>
              <a:t>06-11-2022</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23358D4-3717-4073-B415-6587205B40DE}" type="slidenum">
              <a:rPr lang="en-IN" smtClean="0"/>
              <a:t>‹#›</a:t>
            </a:fld>
            <a:endParaRPr lang="en-IN"/>
          </a:p>
        </p:txBody>
      </p:sp>
    </p:spTree>
    <p:extLst>
      <p:ext uri="{BB962C8B-B14F-4D97-AF65-F5344CB8AC3E}">
        <p14:creationId xmlns:p14="http://schemas.microsoft.com/office/powerpoint/2010/main" val="2004509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4CDF9E-B769-4FC9-8A9F-25544A5FE20F}" type="datetimeFigureOut">
              <a:rPr lang="en-IN" smtClean="0"/>
              <a:t>06-11-2022</a:t>
            </a:fld>
            <a:endParaRPr lang="en-IN"/>
          </a:p>
        </p:txBody>
      </p:sp>
      <p:sp>
        <p:nvSpPr>
          <p:cNvPr id="5" name="Footer Placeholder 4"/>
          <p:cNvSpPr>
            <a:spLocks noGrp="1"/>
          </p:cNvSpPr>
          <p:nvPr>
            <p:ph type="ftr" sz="quarter" idx="11"/>
          </p:nvPr>
        </p:nvSpPr>
        <p:spPr/>
        <p:txBody>
          <a:bodyPr/>
          <a:lstStyle/>
          <a:p>
            <a:endParaRPr lang="en-I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23358D4-3717-4073-B415-6587205B40DE}" type="slidenum">
              <a:rPr lang="en-IN" smtClean="0"/>
              <a:t>‹#›</a:t>
            </a:fld>
            <a:endParaRPr lang="en-IN"/>
          </a:p>
        </p:txBody>
      </p:sp>
    </p:spTree>
    <p:extLst>
      <p:ext uri="{BB962C8B-B14F-4D97-AF65-F5344CB8AC3E}">
        <p14:creationId xmlns:p14="http://schemas.microsoft.com/office/powerpoint/2010/main" val="711362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4CDF9E-B769-4FC9-8A9F-25544A5FE20F}" type="datetimeFigureOut">
              <a:rPr lang="en-IN" smtClean="0"/>
              <a:t>06-11-2022</a:t>
            </a:fld>
            <a:endParaRPr lang="en-IN"/>
          </a:p>
        </p:txBody>
      </p:sp>
      <p:sp>
        <p:nvSpPr>
          <p:cNvPr id="6" name="Footer Placeholder 5"/>
          <p:cNvSpPr>
            <a:spLocks noGrp="1"/>
          </p:cNvSpPr>
          <p:nvPr>
            <p:ph type="ftr" sz="quarter" idx="11"/>
          </p:nvPr>
        </p:nvSpPr>
        <p:spPr/>
        <p:txBody>
          <a:bodyPr/>
          <a:lstStyle/>
          <a:p>
            <a:endParaRPr lang="en-IN"/>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23358D4-3717-4073-B415-6587205B40DE}" type="slidenum">
              <a:rPr lang="en-IN" smtClean="0"/>
              <a:t>‹#›</a:t>
            </a:fld>
            <a:endParaRPr lang="en-IN"/>
          </a:p>
        </p:txBody>
      </p:sp>
    </p:spTree>
    <p:extLst>
      <p:ext uri="{BB962C8B-B14F-4D97-AF65-F5344CB8AC3E}">
        <p14:creationId xmlns:p14="http://schemas.microsoft.com/office/powerpoint/2010/main" val="3870871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4CDF9E-B769-4FC9-8A9F-25544A5FE20F}" type="datetimeFigureOut">
              <a:rPr lang="en-IN" smtClean="0"/>
              <a:t>06-11-2022</a:t>
            </a:fld>
            <a:endParaRPr lang="en-IN"/>
          </a:p>
        </p:txBody>
      </p:sp>
      <p:sp>
        <p:nvSpPr>
          <p:cNvPr id="8" name="Footer Placeholder 7"/>
          <p:cNvSpPr>
            <a:spLocks noGrp="1"/>
          </p:cNvSpPr>
          <p:nvPr>
            <p:ph type="ftr" sz="quarter" idx="11"/>
          </p:nvPr>
        </p:nvSpPr>
        <p:spPr/>
        <p:txBody>
          <a:bodyPr/>
          <a:lstStyle/>
          <a:p>
            <a:endParaRPr lang="en-IN"/>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23358D4-3717-4073-B415-6587205B40DE}" type="slidenum">
              <a:rPr lang="en-IN" smtClean="0"/>
              <a:t>‹#›</a:t>
            </a:fld>
            <a:endParaRPr lang="en-IN"/>
          </a:p>
        </p:txBody>
      </p:sp>
    </p:spTree>
    <p:extLst>
      <p:ext uri="{BB962C8B-B14F-4D97-AF65-F5344CB8AC3E}">
        <p14:creationId xmlns:p14="http://schemas.microsoft.com/office/powerpoint/2010/main" val="4214379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4CDF9E-B769-4FC9-8A9F-25544A5FE20F}" type="datetimeFigureOut">
              <a:rPr lang="en-IN" smtClean="0"/>
              <a:t>06-11-2022</a:t>
            </a:fld>
            <a:endParaRPr lang="en-IN"/>
          </a:p>
        </p:txBody>
      </p:sp>
      <p:sp>
        <p:nvSpPr>
          <p:cNvPr id="4" name="Footer Placeholder 3"/>
          <p:cNvSpPr>
            <a:spLocks noGrp="1"/>
          </p:cNvSpPr>
          <p:nvPr>
            <p:ph type="ftr" sz="quarter" idx="11"/>
          </p:nvPr>
        </p:nvSpPr>
        <p:spPr/>
        <p:txBody>
          <a:bodyPr/>
          <a:lstStyle/>
          <a:p>
            <a:endParaRPr lang="en-IN"/>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23358D4-3717-4073-B415-6587205B40DE}" type="slidenum">
              <a:rPr lang="en-IN" smtClean="0"/>
              <a:t>‹#›</a:t>
            </a:fld>
            <a:endParaRPr lang="en-IN"/>
          </a:p>
        </p:txBody>
      </p:sp>
    </p:spTree>
    <p:extLst>
      <p:ext uri="{BB962C8B-B14F-4D97-AF65-F5344CB8AC3E}">
        <p14:creationId xmlns:p14="http://schemas.microsoft.com/office/powerpoint/2010/main" val="108217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4CDF9E-B769-4FC9-8A9F-25544A5FE20F}" type="datetimeFigureOut">
              <a:rPr lang="en-IN" smtClean="0"/>
              <a:t>06-11-2022</a:t>
            </a:fld>
            <a:endParaRPr lang="en-IN"/>
          </a:p>
        </p:txBody>
      </p:sp>
      <p:sp>
        <p:nvSpPr>
          <p:cNvPr id="3" name="Footer Placeholder 2"/>
          <p:cNvSpPr>
            <a:spLocks noGrp="1"/>
          </p:cNvSpPr>
          <p:nvPr>
            <p:ph type="ftr" sz="quarter" idx="11"/>
          </p:nvPr>
        </p:nvSpPr>
        <p:spPr/>
        <p:txBody>
          <a:bodyPr/>
          <a:lstStyle/>
          <a:p>
            <a:endParaRPr lang="en-IN"/>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23358D4-3717-4073-B415-6587205B40DE}" type="slidenum">
              <a:rPr lang="en-IN" smtClean="0"/>
              <a:t>‹#›</a:t>
            </a:fld>
            <a:endParaRPr lang="en-IN"/>
          </a:p>
        </p:txBody>
      </p:sp>
    </p:spTree>
    <p:extLst>
      <p:ext uri="{BB962C8B-B14F-4D97-AF65-F5344CB8AC3E}">
        <p14:creationId xmlns:p14="http://schemas.microsoft.com/office/powerpoint/2010/main" val="1498579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4CDF9E-B769-4FC9-8A9F-25544A5FE20F}" type="datetimeFigureOut">
              <a:rPr lang="en-IN" smtClean="0"/>
              <a:t>06-11-2022</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23358D4-3717-4073-B415-6587205B40DE}" type="slidenum">
              <a:rPr lang="en-IN" smtClean="0"/>
              <a:t>‹#›</a:t>
            </a:fld>
            <a:endParaRPr lang="en-IN"/>
          </a:p>
        </p:txBody>
      </p:sp>
    </p:spTree>
    <p:extLst>
      <p:ext uri="{BB962C8B-B14F-4D97-AF65-F5344CB8AC3E}">
        <p14:creationId xmlns:p14="http://schemas.microsoft.com/office/powerpoint/2010/main" val="2273030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4CDF9E-B769-4FC9-8A9F-25544A5FE20F}" type="datetimeFigureOut">
              <a:rPr lang="en-IN" smtClean="0"/>
              <a:t>06-11-2022</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23358D4-3717-4073-B415-6587205B40DE}" type="slidenum">
              <a:rPr lang="en-IN" smtClean="0"/>
              <a:t>‹#›</a:t>
            </a:fld>
            <a:endParaRPr lang="en-IN"/>
          </a:p>
        </p:txBody>
      </p:sp>
    </p:spTree>
    <p:extLst>
      <p:ext uri="{BB962C8B-B14F-4D97-AF65-F5344CB8AC3E}">
        <p14:creationId xmlns:p14="http://schemas.microsoft.com/office/powerpoint/2010/main" val="3736389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54CDF9E-B769-4FC9-8A9F-25544A5FE20F}" type="datetimeFigureOut">
              <a:rPr lang="en-IN" smtClean="0"/>
              <a:t>06-11-2022</a:t>
            </a:fld>
            <a:endParaRPr lang="en-IN"/>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23358D4-3717-4073-B415-6587205B40DE}" type="slidenum">
              <a:rPr lang="en-IN" smtClean="0"/>
              <a:t>‹#›</a:t>
            </a:fld>
            <a:endParaRPr lang="en-IN"/>
          </a:p>
        </p:txBody>
      </p:sp>
    </p:spTree>
    <p:extLst>
      <p:ext uri="{BB962C8B-B14F-4D97-AF65-F5344CB8AC3E}">
        <p14:creationId xmlns:p14="http://schemas.microsoft.com/office/powerpoint/2010/main" val="95812447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3.xml"/><Relationship Id="rId7" Type="http://schemas.openxmlformats.org/officeDocument/2006/relationships/image" Target="../media/image17.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Layout" Target="../diagrams/layout4.xml"/><Relationship Id="rId7" Type="http://schemas.openxmlformats.org/officeDocument/2006/relationships/image" Target="../media/image26.png"/><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28.png"/></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diagramLayout" Target="../diagrams/layout7.xml"/><Relationship Id="rId18" Type="http://schemas.openxmlformats.org/officeDocument/2006/relationships/image" Target="../media/image30.jpeg"/><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diagramData" Target="../diagrams/data7.xml"/><Relationship Id="rId17" Type="http://schemas.openxmlformats.org/officeDocument/2006/relationships/image" Target="../media/image29.jpeg"/><Relationship Id="rId2" Type="http://schemas.openxmlformats.org/officeDocument/2006/relationships/diagramData" Target="../diagrams/data5.xml"/><Relationship Id="rId16" Type="http://schemas.microsoft.com/office/2007/relationships/diagramDrawing" Target="../diagrams/drawing7.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5" Type="http://schemas.openxmlformats.org/officeDocument/2006/relationships/diagramColors" Target="../diagrams/colors7.xml"/><Relationship Id="rId10" Type="http://schemas.openxmlformats.org/officeDocument/2006/relationships/diagramColors" Target="../diagrams/colors6.xml"/><Relationship Id="rId19" Type="http://schemas.openxmlformats.org/officeDocument/2006/relationships/image" Target="../media/image31.jpeg"/><Relationship Id="rId4" Type="http://schemas.openxmlformats.org/officeDocument/2006/relationships/diagramQuickStyle" Target="../diagrams/quickStyle5.xml"/><Relationship Id="rId9" Type="http://schemas.openxmlformats.org/officeDocument/2006/relationships/diagramQuickStyle" Target="../diagrams/quickStyle6.xml"/><Relationship Id="rId1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Layout" Target="../diagrams/layout2.xml"/><Relationship Id="rId7" Type="http://schemas.openxmlformats.org/officeDocument/2006/relationships/image" Target="../media/image1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A36ED-5E0A-4A8E-9A27-0CB73A1F8E75}"/>
              </a:ext>
            </a:extLst>
          </p:cNvPr>
          <p:cNvSpPr>
            <a:spLocks noGrp="1"/>
          </p:cNvSpPr>
          <p:nvPr>
            <p:ph type="ctrTitle"/>
          </p:nvPr>
        </p:nvSpPr>
        <p:spPr>
          <a:xfrm>
            <a:off x="1638300" y="161490"/>
            <a:ext cx="8915399" cy="3075190"/>
          </a:xfrm>
        </p:spPr>
        <p:txBody>
          <a:bodyPr>
            <a:normAutofit fontScale="90000"/>
          </a:bodyPr>
          <a:lstStyle/>
          <a:p>
            <a:br>
              <a:rPr lang="en-IN" b="1" dirty="0"/>
            </a:br>
            <a:r>
              <a:rPr lang="en-IN" b="1" dirty="0"/>
              <a:t>Chapter 4</a:t>
            </a:r>
            <a:br>
              <a:rPr lang="en-IN" b="1" dirty="0"/>
            </a:br>
            <a:r>
              <a:rPr lang="en-IN" b="1" dirty="0"/>
              <a:t>SPECIALISATION AND DIVISON OF LABOUR</a:t>
            </a:r>
            <a:br>
              <a:rPr lang="en-IN" b="1" dirty="0"/>
            </a:br>
            <a:endParaRPr lang="en-IN" b="1" dirty="0"/>
          </a:p>
        </p:txBody>
      </p:sp>
      <p:pic>
        <p:nvPicPr>
          <p:cNvPr id="1026" name="Picture 2" descr="Free Specialization Cliparts, Download Free Specialization Cliparts png  images, Free ClipArts on Clipart Library">
            <a:extLst>
              <a:ext uri="{FF2B5EF4-FFF2-40B4-BE49-F238E27FC236}">
                <a16:creationId xmlns:a16="http://schemas.microsoft.com/office/drawing/2014/main" id="{68C1B69A-26E1-4634-ACB7-2F185F783B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0257" y="2854435"/>
            <a:ext cx="8915398" cy="4161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308898"/>
      </p:ext>
    </p:extLst>
  </p:cSld>
  <p:clrMapOvr>
    <a:masterClrMapping/>
  </p:clrMapOvr>
  <mc:AlternateContent xmlns:mc="http://schemas.openxmlformats.org/markup-compatibility/2006" xmlns:p14="http://schemas.microsoft.com/office/powerpoint/2010/main">
    <mc:Choice Requires="p14">
      <p:transition spd="slow" p14:dur="2000" advTm="18015"/>
    </mc:Choice>
    <mc:Fallback xmlns="">
      <p:transition spd="slow" advTm="1801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2155FCE-D2F9-403A-B0F2-B02537613C77}"/>
              </a:ext>
            </a:extLst>
          </p:cNvPr>
          <p:cNvGraphicFramePr>
            <a:graphicFrameLocks noGrp="1"/>
          </p:cNvGraphicFramePr>
          <p:nvPr>
            <p:ph idx="1"/>
            <p:extLst>
              <p:ext uri="{D42A27DB-BD31-4B8C-83A1-F6EECF244321}">
                <p14:modId xmlns:p14="http://schemas.microsoft.com/office/powerpoint/2010/main" val="4097294441"/>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Public Sector Images, Stock Photos &amp; Vectors | Shutterstock">
            <a:extLst>
              <a:ext uri="{FF2B5EF4-FFF2-40B4-BE49-F238E27FC236}">
                <a16:creationId xmlns:a16="http://schemas.microsoft.com/office/drawing/2014/main" id="{53E49D3B-2D23-4C46-A558-C4537380169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113" y="3646079"/>
            <a:ext cx="5081404" cy="32119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70 Private Sector Icon Illustrations Illustrations &amp; Clip Art - iStock">
            <a:extLst>
              <a:ext uri="{FF2B5EF4-FFF2-40B4-BE49-F238E27FC236}">
                <a16:creationId xmlns:a16="http://schemas.microsoft.com/office/drawing/2014/main" id="{2D433A32-D042-47D6-85C5-A5DA90AABB5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05484" y="3646078"/>
            <a:ext cx="5186516" cy="3211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970038"/>
      </p:ext>
    </p:extLst>
  </p:cSld>
  <p:clrMapOvr>
    <a:masterClrMapping/>
  </p:clrMapOvr>
  <mc:AlternateContent xmlns:mc="http://schemas.openxmlformats.org/markup-compatibility/2006" xmlns:p14="http://schemas.microsoft.com/office/powerpoint/2010/main">
    <mc:Choice Requires="p14">
      <p:transition spd="slow" p14:dur="2000" advTm="58049"/>
    </mc:Choice>
    <mc:Fallback xmlns="">
      <p:transition spd="slow" advTm="58049"/>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A7243-51F7-45B5-B0A2-757164200019}"/>
              </a:ext>
            </a:extLst>
          </p:cNvPr>
          <p:cNvSpPr>
            <a:spLocks noGrp="1"/>
          </p:cNvSpPr>
          <p:nvPr>
            <p:ph type="title"/>
          </p:nvPr>
        </p:nvSpPr>
        <p:spPr/>
        <p:txBody>
          <a:bodyPr/>
          <a:lstStyle/>
          <a:p>
            <a:r>
              <a:rPr lang="en-IN" b="1" dirty="0"/>
              <a:t>Markets</a:t>
            </a:r>
          </a:p>
        </p:txBody>
      </p:sp>
      <p:sp>
        <p:nvSpPr>
          <p:cNvPr id="3" name="Content Placeholder 2">
            <a:extLst>
              <a:ext uri="{FF2B5EF4-FFF2-40B4-BE49-F238E27FC236}">
                <a16:creationId xmlns:a16="http://schemas.microsoft.com/office/drawing/2014/main" id="{F027751A-2EB5-474A-9A59-F654C01CFE06}"/>
              </a:ext>
            </a:extLst>
          </p:cNvPr>
          <p:cNvSpPr>
            <a:spLocks noGrp="1"/>
          </p:cNvSpPr>
          <p:nvPr>
            <p:ph idx="1"/>
          </p:nvPr>
        </p:nvSpPr>
        <p:spPr>
          <a:xfrm>
            <a:off x="2589212" y="2207340"/>
            <a:ext cx="8915400" cy="3777622"/>
          </a:xfrm>
        </p:spPr>
        <p:txBody>
          <a:bodyPr>
            <a:normAutofit/>
          </a:bodyPr>
          <a:lstStyle/>
          <a:p>
            <a:r>
              <a:rPr lang="en-IN" sz="2400" b="1" dirty="0"/>
              <a:t>A market is any convenient set of arrangement by which buyers and sellers communicate to exchange of goods and services.</a:t>
            </a:r>
          </a:p>
          <a:p>
            <a:r>
              <a:rPr lang="en-IN" sz="2400" b="1" dirty="0" err="1"/>
              <a:t>Eg</a:t>
            </a:r>
            <a:r>
              <a:rPr lang="en-IN" sz="2400" b="1" dirty="0"/>
              <a:t>: Digital or online(Amazon or </a:t>
            </a:r>
            <a:r>
              <a:rPr lang="en-IN" sz="2400" b="1" dirty="0" err="1"/>
              <a:t>Ebay</a:t>
            </a:r>
            <a:r>
              <a:rPr lang="en-IN" sz="2400" b="1" dirty="0"/>
              <a:t>), Newspapers and magazines, mail or telephone.</a:t>
            </a:r>
          </a:p>
          <a:p>
            <a:endParaRPr lang="en-IN" sz="2400" b="1" dirty="0"/>
          </a:p>
        </p:txBody>
      </p:sp>
      <p:pic>
        <p:nvPicPr>
          <p:cNvPr id="2050" name="Picture 2" descr="A Vector Illustration Of Farmers Market Scene Royalty Free Cliparts,  Vectors, And Stock Illustration. Image 32758886.">
            <a:extLst>
              <a:ext uri="{FF2B5EF4-FFF2-40B4-BE49-F238E27FC236}">
                <a16:creationId xmlns:a16="http://schemas.microsoft.com/office/drawing/2014/main" id="{1DE9CB2A-5897-41A9-87C5-DB3B5A46CC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2252" y="85725"/>
            <a:ext cx="3406110" cy="2047875"/>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52" name="Picture 4" descr="Amazon.com. Spend less. Smile more.">
            <a:extLst>
              <a:ext uri="{FF2B5EF4-FFF2-40B4-BE49-F238E27FC236}">
                <a16:creationId xmlns:a16="http://schemas.microsoft.com/office/drawing/2014/main" id="{3A52B593-5C2E-405F-B836-48574A9732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190" y="4655710"/>
            <a:ext cx="1578158" cy="1578158"/>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54" name="Picture 6" descr="eBay Logo, history, meaning, symbol, PNG">
            <a:extLst>
              <a:ext uri="{FF2B5EF4-FFF2-40B4-BE49-F238E27FC236}">
                <a16:creationId xmlns:a16="http://schemas.microsoft.com/office/drawing/2014/main" id="{95FF292F-A0FE-4C0C-9060-DA8CD62D17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544" y="4655710"/>
            <a:ext cx="2334955" cy="1415846"/>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56" name="Picture 8" descr="1 Day Newspaper Classified Advertisement, Onward Advertising | ID:  22734982762">
            <a:extLst>
              <a:ext uri="{FF2B5EF4-FFF2-40B4-BE49-F238E27FC236}">
                <a16:creationId xmlns:a16="http://schemas.microsoft.com/office/drawing/2014/main" id="{7F116F89-D784-4731-A969-83B5211646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7370" y="4655710"/>
            <a:ext cx="1856500" cy="1856500"/>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58" name="Picture 10" descr="6 Steps to Selling by Email: How to Write Effective Email that Sells">
            <a:extLst>
              <a:ext uri="{FF2B5EF4-FFF2-40B4-BE49-F238E27FC236}">
                <a16:creationId xmlns:a16="http://schemas.microsoft.com/office/drawing/2014/main" id="{D24A5EB2-EEA5-4D38-97D3-203EBC56DA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38048" y="85725"/>
            <a:ext cx="3406110" cy="2086584"/>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60" name="Picture 12" descr="Nine Post-Purchase Email Examples You Should be Sending - SaleCycle">
            <a:extLst>
              <a:ext uri="{FF2B5EF4-FFF2-40B4-BE49-F238E27FC236}">
                <a16:creationId xmlns:a16="http://schemas.microsoft.com/office/drawing/2014/main" id="{B3F7812D-0C35-46DF-BB03-CFD93DC9533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92096" y="4398457"/>
            <a:ext cx="2334955" cy="2394825"/>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62" name="Picture 14" descr="How to Sell Integrated Products over the Telephone - Phone Ware, Inc. Call  Centers of San Diego, CA">
            <a:extLst>
              <a:ext uri="{FF2B5EF4-FFF2-40B4-BE49-F238E27FC236}">
                <a16:creationId xmlns:a16="http://schemas.microsoft.com/office/drawing/2014/main" id="{52266EAC-F729-4D1A-BB42-9D6772B09D5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37799" y="4366100"/>
            <a:ext cx="2619375" cy="2459541"/>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203828"/>
      </p:ext>
    </p:extLst>
  </p:cSld>
  <p:clrMapOvr>
    <a:masterClrMapping/>
  </p:clrMapOvr>
  <mc:AlternateContent xmlns:mc="http://schemas.openxmlformats.org/markup-compatibility/2006" xmlns:p14="http://schemas.microsoft.com/office/powerpoint/2010/main">
    <mc:Choice Requires="p14">
      <p:transition spd="slow" p14:dur="2000" advTm="49488"/>
    </mc:Choice>
    <mc:Fallback xmlns="">
      <p:transition spd="slow" advTm="49488"/>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D7685-D543-4752-B5EC-34C6E3BC2D88}"/>
              </a:ext>
            </a:extLst>
          </p:cNvPr>
          <p:cNvSpPr>
            <a:spLocks noGrp="1"/>
          </p:cNvSpPr>
          <p:nvPr>
            <p:ph type="title"/>
          </p:nvPr>
        </p:nvSpPr>
        <p:spPr/>
        <p:txBody>
          <a:bodyPr/>
          <a:lstStyle/>
          <a:p>
            <a:br>
              <a:rPr lang="en-IN" dirty="0"/>
            </a:br>
            <a:endParaRPr lang="en-IN" dirty="0"/>
          </a:p>
        </p:txBody>
      </p:sp>
      <p:graphicFrame>
        <p:nvGraphicFramePr>
          <p:cNvPr id="3" name="Diagram 2">
            <a:extLst>
              <a:ext uri="{FF2B5EF4-FFF2-40B4-BE49-F238E27FC236}">
                <a16:creationId xmlns:a16="http://schemas.microsoft.com/office/drawing/2014/main" id="{299FF954-B04A-4574-8C85-F2A979BEEAE2}"/>
              </a:ext>
            </a:extLst>
          </p:cNvPr>
          <p:cNvGraphicFramePr/>
          <p:nvPr>
            <p:extLst>
              <p:ext uri="{D42A27DB-BD31-4B8C-83A1-F6EECF244321}">
                <p14:modId xmlns:p14="http://schemas.microsoft.com/office/powerpoint/2010/main" val="1055955431"/>
              </p:ext>
            </p:extLst>
          </p:nvPr>
        </p:nvGraphicFramePr>
        <p:xfrm>
          <a:off x="0" y="267285"/>
          <a:ext cx="12192000" cy="2131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029CB842-6CC5-401B-A5A4-E0F50C1E0575}"/>
              </a:ext>
            </a:extLst>
          </p:cNvPr>
          <p:cNvSpPr txBox="1"/>
          <p:nvPr/>
        </p:nvSpPr>
        <p:spPr>
          <a:xfrm>
            <a:off x="1221620" y="5036495"/>
            <a:ext cx="9014629" cy="1015663"/>
          </a:xfrm>
          <a:prstGeom prst="rect">
            <a:avLst/>
          </a:prstGeom>
          <a:noFill/>
        </p:spPr>
        <p:txBody>
          <a:bodyPr wrap="square" rtlCol="0">
            <a:spAutoFit/>
          </a:bodyPr>
          <a:lstStyle/>
          <a:p>
            <a:r>
              <a:rPr lang="en-IN" sz="2400" b="1" dirty="0">
                <a:latin typeface="Times New Roman" panose="02020603050405020304" pitchFamily="18" charset="0"/>
                <a:cs typeface="Times New Roman" panose="02020603050405020304" pitchFamily="18" charset="0"/>
              </a:rPr>
              <a:t>These markets are interlinked but separate.</a:t>
            </a:r>
          </a:p>
          <a:p>
            <a:endParaRPr lang="en-IN" dirty="0"/>
          </a:p>
          <a:p>
            <a:endParaRPr lang="en-IN" dirty="0"/>
          </a:p>
        </p:txBody>
      </p:sp>
      <p:pic>
        <p:nvPicPr>
          <p:cNvPr id="3074" name="Picture 2" descr="Global Crude Oil Market Size, Share, Growth, Price, Trends 2021-2026">
            <a:extLst>
              <a:ext uri="{FF2B5EF4-FFF2-40B4-BE49-F238E27FC236}">
                <a16:creationId xmlns:a16="http://schemas.microsoft.com/office/drawing/2014/main" id="{A85F62DB-53AB-4663-92F9-96F7DCE21C0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751" y="2561450"/>
            <a:ext cx="3027374" cy="233345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71,329 Petrol Station Stock Photos, Pictures &amp; Royalty-Free Images - iStock">
            <a:extLst>
              <a:ext uri="{FF2B5EF4-FFF2-40B4-BE49-F238E27FC236}">
                <a16:creationId xmlns:a16="http://schemas.microsoft.com/office/drawing/2014/main" id="{804F1035-45DE-49CF-BEC6-1B397CE16E2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89951" y="2540330"/>
            <a:ext cx="3538298" cy="235457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Maldives Maps &amp; Facts - World Atlas">
            <a:extLst>
              <a:ext uri="{FF2B5EF4-FFF2-40B4-BE49-F238E27FC236}">
                <a16:creationId xmlns:a16="http://schemas.microsoft.com/office/drawing/2014/main" id="{FCA549AE-DE2E-4C25-B245-544D50F9996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54566" y="2540330"/>
            <a:ext cx="3758840" cy="235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141680"/>
      </p:ext>
    </p:extLst>
  </p:cSld>
  <p:clrMapOvr>
    <a:masterClrMapping/>
  </p:clrMapOvr>
  <mc:AlternateContent xmlns:mc="http://schemas.openxmlformats.org/markup-compatibility/2006" xmlns:p14="http://schemas.microsoft.com/office/powerpoint/2010/main">
    <mc:Choice Requires="p14">
      <p:transition spd="slow" p14:dur="2000" advTm="61930"/>
    </mc:Choice>
    <mc:Fallback xmlns="">
      <p:transition spd="slow" advTm="6193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25B18-5F69-4068-8392-0C7F52617E26}"/>
              </a:ext>
            </a:extLst>
          </p:cNvPr>
          <p:cNvSpPr>
            <a:spLocks noGrp="1"/>
          </p:cNvSpPr>
          <p:nvPr>
            <p:ph type="title"/>
          </p:nvPr>
        </p:nvSpPr>
        <p:spPr>
          <a:xfrm>
            <a:off x="2589212" y="16561"/>
            <a:ext cx="8911687" cy="1280890"/>
          </a:xfrm>
        </p:spPr>
        <p:txBody>
          <a:bodyPr>
            <a:normAutofit fontScale="90000"/>
          </a:bodyPr>
          <a:lstStyle/>
          <a:p>
            <a:r>
              <a:rPr lang="en-IN" b="1" dirty="0"/>
              <a:t>Submarkets - </a:t>
            </a:r>
            <a:r>
              <a:rPr lang="en-IN" dirty="0"/>
              <a:t>A market within a large market</a:t>
            </a:r>
            <a:br>
              <a:rPr lang="en-IN" dirty="0"/>
            </a:br>
            <a:endParaRPr lang="en-IN" b="1" dirty="0"/>
          </a:p>
        </p:txBody>
      </p:sp>
      <p:graphicFrame>
        <p:nvGraphicFramePr>
          <p:cNvPr id="4" name="Diagram 3">
            <a:extLst>
              <a:ext uri="{FF2B5EF4-FFF2-40B4-BE49-F238E27FC236}">
                <a16:creationId xmlns:a16="http://schemas.microsoft.com/office/drawing/2014/main" id="{5C7C05F2-E583-4555-BADA-2449D33B3A79}"/>
              </a:ext>
            </a:extLst>
          </p:cNvPr>
          <p:cNvGraphicFramePr/>
          <p:nvPr>
            <p:extLst>
              <p:ext uri="{D42A27DB-BD31-4B8C-83A1-F6EECF244321}">
                <p14:modId xmlns:p14="http://schemas.microsoft.com/office/powerpoint/2010/main" val="2338163026"/>
              </p:ext>
            </p:extLst>
          </p:nvPr>
        </p:nvGraphicFramePr>
        <p:xfrm>
          <a:off x="802548" y="699871"/>
          <a:ext cx="5162843" cy="33247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6159F18B-86CC-438C-8DD8-C18415CA64C2}"/>
              </a:ext>
            </a:extLst>
          </p:cNvPr>
          <p:cNvGraphicFramePr/>
          <p:nvPr>
            <p:extLst>
              <p:ext uri="{D42A27DB-BD31-4B8C-83A1-F6EECF244321}">
                <p14:modId xmlns:p14="http://schemas.microsoft.com/office/powerpoint/2010/main" val="315726080"/>
              </p:ext>
            </p:extLst>
          </p:nvPr>
        </p:nvGraphicFramePr>
        <p:xfrm>
          <a:off x="6664373" y="2111728"/>
          <a:ext cx="4836526" cy="312784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Diagram 5">
            <a:extLst>
              <a:ext uri="{FF2B5EF4-FFF2-40B4-BE49-F238E27FC236}">
                <a16:creationId xmlns:a16="http://schemas.microsoft.com/office/drawing/2014/main" id="{BCBB5194-E8DD-41BF-975E-76BD6D698DFF}"/>
              </a:ext>
            </a:extLst>
          </p:cNvPr>
          <p:cNvGraphicFramePr/>
          <p:nvPr>
            <p:extLst>
              <p:ext uri="{D42A27DB-BD31-4B8C-83A1-F6EECF244321}">
                <p14:modId xmlns:p14="http://schemas.microsoft.com/office/powerpoint/2010/main" val="1259932031"/>
              </p:ext>
            </p:extLst>
          </p:nvPr>
        </p:nvGraphicFramePr>
        <p:xfrm>
          <a:off x="802548" y="3376422"/>
          <a:ext cx="5162843" cy="332479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4098" name="Picture 2" descr="How Mineral Base Oils are Made — Twin Specialties Corp.">
            <a:extLst>
              <a:ext uri="{FF2B5EF4-FFF2-40B4-BE49-F238E27FC236}">
                <a16:creationId xmlns:a16="http://schemas.microsoft.com/office/drawing/2014/main" id="{B44DF4F0-C034-45E6-8F2A-E03E313A1F83}"/>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50000"/>
          <a:stretch/>
        </p:blipFill>
        <p:spPr bwMode="auto">
          <a:xfrm>
            <a:off x="1179502" y="2775538"/>
            <a:ext cx="1409710" cy="180022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Focus2move| Icelandic cars market - Facts &amp; Data 2020">
            <a:extLst>
              <a:ext uri="{FF2B5EF4-FFF2-40B4-BE49-F238E27FC236}">
                <a16:creationId xmlns:a16="http://schemas.microsoft.com/office/drawing/2014/main" id="{A6F5A46C-BEB3-4507-8D38-2852603B004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48587" y="5471288"/>
            <a:ext cx="2901091" cy="137015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Government launches Housing for All – a New Housing Plan for Ireland">
            <a:extLst>
              <a:ext uri="{FF2B5EF4-FFF2-40B4-BE49-F238E27FC236}">
                <a16:creationId xmlns:a16="http://schemas.microsoft.com/office/drawing/2014/main" id="{8C5297EB-66E3-4C44-8482-305A88848C53}"/>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319352" y="4208660"/>
            <a:ext cx="2924175" cy="18451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8605A1C-5096-4816-966B-D5D795803A29}"/>
              </a:ext>
            </a:extLst>
          </p:cNvPr>
          <p:cNvSpPr txBox="1"/>
          <p:nvPr/>
        </p:nvSpPr>
        <p:spPr>
          <a:xfrm>
            <a:off x="6319352" y="884903"/>
            <a:ext cx="5582596" cy="1200329"/>
          </a:xfrm>
          <a:prstGeom prst="rect">
            <a:avLst/>
          </a:prstGeom>
          <a:noFill/>
        </p:spPr>
        <p:txBody>
          <a:bodyPr wrap="square" rtlCol="0">
            <a:spAutoFit/>
          </a:bodyPr>
          <a:lstStyle/>
          <a:p>
            <a:r>
              <a:rPr lang="en-IN" sz="2400" b="1" dirty="0">
                <a:latin typeface="Times New Roman" panose="02020603050405020304" pitchFamily="18" charset="0"/>
                <a:cs typeface="Times New Roman" panose="02020603050405020304" pitchFamily="18" charset="0"/>
              </a:rPr>
              <a:t>Markets increase prosperity but does not always leads to most efficient allocation of resources</a:t>
            </a:r>
          </a:p>
        </p:txBody>
      </p:sp>
    </p:spTree>
    <p:extLst>
      <p:ext uri="{BB962C8B-B14F-4D97-AF65-F5344CB8AC3E}">
        <p14:creationId xmlns:p14="http://schemas.microsoft.com/office/powerpoint/2010/main" val="2111088077"/>
      </p:ext>
    </p:extLst>
  </p:cSld>
  <p:clrMapOvr>
    <a:masterClrMapping/>
  </p:clrMapOvr>
  <mc:AlternateContent xmlns:mc="http://schemas.openxmlformats.org/markup-compatibility/2006" xmlns:p14="http://schemas.microsoft.com/office/powerpoint/2010/main">
    <mc:Choice Requires="p14">
      <p:transition spd="slow" p14:dur="2000" advTm="42067"/>
    </mc:Choice>
    <mc:Fallback xmlns="">
      <p:transition spd="slow" advTm="42067"/>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C5AC5-07BB-4986-A943-0410EE37383B}"/>
              </a:ext>
            </a:extLst>
          </p:cNvPr>
          <p:cNvSpPr>
            <a:spLocks noGrp="1"/>
          </p:cNvSpPr>
          <p:nvPr>
            <p:ph type="title"/>
          </p:nvPr>
        </p:nvSpPr>
        <p:spPr/>
        <p:txBody>
          <a:bodyPr/>
          <a:lstStyle/>
          <a:p>
            <a:r>
              <a:rPr lang="en-IN" dirty="0"/>
              <a:t>Money and Exchange</a:t>
            </a:r>
          </a:p>
        </p:txBody>
      </p:sp>
      <p:sp>
        <p:nvSpPr>
          <p:cNvPr id="3" name="Content Placeholder 2">
            <a:extLst>
              <a:ext uri="{FF2B5EF4-FFF2-40B4-BE49-F238E27FC236}">
                <a16:creationId xmlns:a16="http://schemas.microsoft.com/office/drawing/2014/main" id="{E22E6032-33C0-450B-A8ED-2642709B455C}"/>
              </a:ext>
            </a:extLst>
          </p:cNvPr>
          <p:cNvSpPr>
            <a:spLocks noGrp="1"/>
          </p:cNvSpPr>
          <p:nvPr>
            <p:ph idx="1"/>
          </p:nvPr>
        </p:nvSpPr>
        <p:spPr>
          <a:xfrm>
            <a:off x="2433711" y="1716258"/>
            <a:ext cx="9070901" cy="4194964"/>
          </a:xfrm>
        </p:spPr>
        <p:txBody>
          <a:bodyPr>
            <a:normAutofit/>
          </a:bodyPr>
          <a:lstStyle/>
          <a:p>
            <a:pPr>
              <a:buFont typeface="Wingdings" panose="05000000000000000000" pitchFamily="2" charset="2"/>
              <a:buChar char="Ø"/>
            </a:pPr>
            <a:r>
              <a:rPr lang="en-IN" sz="2400" b="1" dirty="0"/>
              <a:t>Specialisation requires exchange</a:t>
            </a:r>
          </a:p>
          <a:p>
            <a:pPr>
              <a:buFont typeface="Wingdings" panose="05000000000000000000" pitchFamily="2" charset="2"/>
              <a:buChar char="Ø"/>
            </a:pPr>
            <a:r>
              <a:rPr lang="en-IN" sz="2400" b="1" dirty="0"/>
              <a:t>Money is anything that is widely accepted as payments for goods received, services performed or repayment of past debts.</a:t>
            </a:r>
          </a:p>
          <a:p>
            <a:pPr marL="0" indent="0">
              <a:buNone/>
            </a:pPr>
            <a:endParaRPr lang="en-IN" sz="2400" b="1" dirty="0"/>
          </a:p>
          <a:p>
            <a:pPr marL="0" indent="0">
              <a:buNone/>
            </a:pPr>
            <a:endParaRPr lang="en-IN" sz="2400" b="1" dirty="0"/>
          </a:p>
          <a:p>
            <a:pPr marL="0" indent="0">
              <a:buNone/>
            </a:pPr>
            <a:endParaRPr lang="en-IN" sz="2400" b="1" dirty="0"/>
          </a:p>
          <a:p>
            <a:pPr marL="0" indent="0">
              <a:buNone/>
            </a:pPr>
            <a:endParaRPr lang="en-IN" sz="2400" b="1" dirty="0"/>
          </a:p>
          <a:p>
            <a:endParaRPr lang="en-IN" sz="2400" b="1" dirty="0"/>
          </a:p>
          <a:p>
            <a:endParaRPr lang="en-IN" sz="2400" b="1" dirty="0"/>
          </a:p>
          <a:p>
            <a:endParaRPr lang="en-IN" sz="2400" b="1" dirty="0"/>
          </a:p>
          <a:p>
            <a:endParaRPr lang="en-IN" sz="2400" b="1" dirty="0"/>
          </a:p>
          <a:p>
            <a:endParaRPr lang="en-IN" sz="2400" b="1" dirty="0"/>
          </a:p>
          <a:p>
            <a:endParaRPr lang="en-IN" sz="2400" b="1" dirty="0"/>
          </a:p>
        </p:txBody>
      </p:sp>
      <p:pic>
        <p:nvPicPr>
          <p:cNvPr id="5122" name="Picture 2" descr="How To Teach Kids About Money – 1A">
            <a:extLst>
              <a:ext uri="{FF2B5EF4-FFF2-40B4-BE49-F238E27FC236}">
                <a16:creationId xmlns:a16="http://schemas.microsoft.com/office/drawing/2014/main" id="{9CE7E08F-896A-42F6-86F8-FF1186BBEF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0848" y="3429000"/>
            <a:ext cx="5296952" cy="329158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6401654"/>
      </p:ext>
    </p:extLst>
  </p:cSld>
  <p:clrMapOvr>
    <a:masterClrMapping/>
  </p:clrMapOvr>
  <mc:AlternateContent xmlns:mc="http://schemas.openxmlformats.org/markup-compatibility/2006" xmlns:p14="http://schemas.microsoft.com/office/powerpoint/2010/main">
    <mc:Choice Requires="p14">
      <p:transition spd="slow" p14:dur="2000" advTm="67613"/>
    </mc:Choice>
    <mc:Fallback xmlns="">
      <p:transition spd="slow" advTm="67613"/>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283F4-0D92-4FEC-927C-8C3854992944}"/>
              </a:ext>
            </a:extLst>
          </p:cNvPr>
          <p:cNvSpPr>
            <a:spLocks noGrp="1"/>
          </p:cNvSpPr>
          <p:nvPr>
            <p:ph type="title"/>
          </p:nvPr>
        </p:nvSpPr>
        <p:spPr/>
        <p:txBody>
          <a:bodyPr/>
          <a:lstStyle/>
          <a:p>
            <a:r>
              <a:rPr lang="en-IN" dirty="0">
                <a:latin typeface="Times New Roman" panose="02020603050405020304" pitchFamily="18" charset="0"/>
                <a:cs typeface="Times New Roman" panose="02020603050405020304" pitchFamily="18" charset="0"/>
              </a:rPr>
              <a:t>Functions of money</a:t>
            </a:r>
          </a:p>
        </p:txBody>
      </p:sp>
      <p:sp>
        <p:nvSpPr>
          <p:cNvPr id="3" name="Content Placeholder 2">
            <a:extLst>
              <a:ext uri="{FF2B5EF4-FFF2-40B4-BE49-F238E27FC236}">
                <a16:creationId xmlns:a16="http://schemas.microsoft.com/office/drawing/2014/main" id="{519E35FA-3AB6-4736-B055-D4BB74F88EA6}"/>
              </a:ext>
            </a:extLst>
          </p:cNvPr>
          <p:cNvSpPr>
            <a:spLocks noGrp="1"/>
          </p:cNvSpPr>
          <p:nvPr>
            <p:ph idx="1"/>
          </p:nvPr>
        </p:nvSpPr>
        <p:spPr>
          <a:xfrm>
            <a:off x="2418735" y="1489587"/>
            <a:ext cx="9085877" cy="4421635"/>
          </a:xfrm>
        </p:spPr>
        <p:txBody>
          <a:bodyPr>
            <a:normAutofit/>
          </a:bodyPr>
          <a:lstStyle/>
          <a:p>
            <a:r>
              <a:rPr lang="en-IN" sz="2800" b="1" dirty="0">
                <a:latin typeface="Times New Roman" panose="02020603050405020304" pitchFamily="18" charset="0"/>
                <a:cs typeface="Times New Roman" panose="02020603050405020304" pitchFamily="18" charset="0"/>
              </a:rPr>
              <a:t>A medium of exchange</a:t>
            </a:r>
          </a:p>
          <a:p>
            <a:pPr lvl="1"/>
            <a:r>
              <a:rPr lang="en-IN" sz="2400" b="1" dirty="0">
                <a:latin typeface="Times New Roman" panose="02020603050405020304" pitchFamily="18" charset="0"/>
                <a:cs typeface="Times New Roman" panose="02020603050405020304" pitchFamily="18" charset="0"/>
              </a:rPr>
              <a:t>Money is used to </a:t>
            </a:r>
          </a:p>
          <a:p>
            <a:pPr marL="457200" lvl="1" indent="0">
              <a:buNone/>
            </a:pPr>
            <a:r>
              <a:rPr lang="en-IN" sz="2400" b="1" dirty="0">
                <a:latin typeface="Times New Roman" panose="02020603050405020304" pitchFamily="18" charset="0"/>
                <a:cs typeface="Times New Roman" panose="02020603050405020304" pitchFamily="18" charset="0"/>
              </a:rPr>
              <a:t>buy and sell </a:t>
            </a:r>
          </a:p>
          <a:p>
            <a:pPr marL="457200" lvl="1" indent="0">
              <a:buNone/>
            </a:pPr>
            <a:r>
              <a:rPr lang="en-IN" sz="2400" b="1" dirty="0">
                <a:latin typeface="Times New Roman" panose="02020603050405020304" pitchFamily="18" charset="0"/>
                <a:cs typeface="Times New Roman" panose="02020603050405020304" pitchFamily="18" charset="0"/>
              </a:rPr>
              <a:t>goods and services</a:t>
            </a:r>
          </a:p>
          <a:p>
            <a:pPr marL="457200" lvl="1" indent="0">
              <a:buNone/>
            </a:pPr>
            <a:endParaRPr lang="en-IN" sz="2400" b="1" dirty="0">
              <a:latin typeface="Times New Roman" panose="02020603050405020304" pitchFamily="18" charset="0"/>
              <a:cs typeface="Times New Roman" panose="02020603050405020304" pitchFamily="18" charset="0"/>
            </a:endParaRPr>
          </a:p>
          <a:p>
            <a:pPr lvl="1"/>
            <a:r>
              <a:rPr lang="en-IN" sz="2400" b="1" dirty="0">
                <a:latin typeface="Times New Roman" panose="02020603050405020304" pitchFamily="18" charset="0"/>
                <a:cs typeface="Times New Roman" panose="02020603050405020304" pitchFamily="18" charset="0"/>
              </a:rPr>
              <a:t>Money separates </a:t>
            </a:r>
          </a:p>
          <a:p>
            <a:pPr marL="457200" lvl="1" indent="0">
              <a:buNone/>
            </a:pPr>
            <a:r>
              <a:rPr lang="en-IN" sz="2400" b="1" dirty="0">
                <a:latin typeface="Times New Roman" panose="02020603050405020304" pitchFamily="18" charset="0"/>
                <a:cs typeface="Times New Roman" panose="02020603050405020304" pitchFamily="18" charset="0"/>
              </a:rPr>
              <a:t>the two sides </a:t>
            </a:r>
          </a:p>
          <a:p>
            <a:pPr marL="457200" lvl="1" indent="0">
              <a:buNone/>
            </a:pPr>
            <a:r>
              <a:rPr lang="en-IN" sz="2400" b="1" dirty="0">
                <a:latin typeface="Times New Roman" panose="02020603050405020304" pitchFamily="18" charset="0"/>
                <a:cs typeface="Times New Roman" panose="02020603050405020304" pitchFamily="18" charset="0"/>
              </a:rPr>
              <a:t>of transaction</a:t>
            </a:r>
          </a:p>
        </p:txBody>
      </p:sp>
      <p:pic>
        <p:nvPicPr>
          <p:cNvPr id="6146" name="Picture 2">
            <a:extLst>
              <a:ext uri="{FF2B5EF4-FFF2-40B4-BE49-F238E27FC236}">
                <a16:creationId xmlns:a16="http://schemas.microsoft.com/office/drawing/2014/main" id="{1311DE5A-0B08-4EB8-938B-D89EC4D601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5474" y="2532995"/>
            <a:ext cx="3095625" cy="14763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E1084DB-27A1-40F3-AC4B-090F1A748B6D}"/>
              </a:ext>
            </a:extLst>
          </p:cNvPr>
          <p:cNvSpPr txBox="1"/>
          <p:nvPr/>
        </p:nvSpPr>
        <p:spPr>
          <a:xfrm>
            <a:off x="8081923" y="2050054"/>
            <a:ext cx="3242725" cy="369332"/>
          </a:xfrm>
          <a:prstGeom prst="rect">
            <a:avLst/>
          </a:prstGeom>
          <a:noFill/>
        </p:spPr>
        <p:txBody>
          <a:bodyPr wrap="square" rtlCol="0">
            <a:spAutoFit/>
          </a:bodyPr>
          <a:lstStyle/>
          <a:p>
            <a:r>
              <a:rPr lang="en-IN" b="1" dirty="0">
                <a:latin typeface="Times New Roman" panose="02020603050405020304" pitchFamily="18" charset="0"/>
                <a:cs typeface="Times New Roman" panose="02020603050405020304" pitchFamily="18" charset="0"/>
              </a:rPr>
              <a:t>Problem with barter system</a:t>
            </a:r>
          </a:p>
        </p:txBody>
      </p:sp>
      <p:sp>
        <p:nvSpPr>
          <p:cNvPr id="5" name="TextBox 4">
            <a:extLst>
              <a:ext uri="{FF2B5EF4-FFF2-40B4-BE49-F238E27FC236}">
                <a16:creationId xmlns:a16="http://schemas.microsoft.com/office/drawing/2014/main" id="{45693B90-E24F-4475-84D2-1C8D931105FE}"/>
              </a:ext>
            </a:extLst>
          </p:cNvPr>
          <p:cNvSpPr txBox="1"/>
          <p:nvPr/>
        </p:nvSpPr>
        <p:spPr>
          <a:xfrm>
            <a:off x="8155475" y="4020189"/>
            <a:ext cx="3569492" cy="3139321"/>
          </a:xfrm>
          <a:prstGeom prst="rect">
            <a:avLst/>
          </a:prstGeom>
          <a:noFill/>
        </p:spPr>
        <p:txBody>
          <a:bodyPr wrap="square" rtlCol="0">
            <a:spAutoFit/>
          </a:bodyPr>
          <a:lstStyle/>
          <a:p>
            <a:r>
              <a:rPr lang="en-IN" sz="2000" b="1" dirty="0">
                <a:latin typeface="Times New Roman" panose="02020603050405020304" pitchFamily="18" charset="0"/>
                <a:cs typeface="Times New Roman" panose="02020603050405020304" pitchFamily="18" charset="0"/>
              </a:rPr>
              <a:t>Double coincidence of wants – costly &amp; discourages trade</a:t>
            </a:r>
          </a:p>
          <a:p>
            <a:r>
              <a:rPr lang="en-IN" sz="2000" b="1" dirty="0">
                <a:latin typeface="Times New Roman" panose="02020603050405020304" pitchFamily="18" charset="0"/>
                <a:cs typeface="Times New Roman" panose="02020603050405020304" pitchFamily="18" charset="0"/>
              </a:rPr>
              <a:t>No trade – No specialisation</a:t>
            </a:r>
          </a:p>
          <a:p>
            <a:r>
              <a:rPr lang="en-IN" sz="2000" b="1" dirty="0">
                <a:latin typeface="Times New Roman" panose="02020603050405020304" pitchFamily="18" charset="0"/>
                <a:cs typeface="Times New Roman" panose="02020603050405020304" pitchFamily="18" charset="0"/>
              </a:rPr>
              <a:t>No specialisation – no increase in living standards </a:t>
            </a:r>
          </a:p>
          <a:p>
            <a:r>
              <a:rPr lang="en-IN" sz="2000" b="1" dirty="0">
                <a:latin typeface="Times New Roman" panose="02020603050405020304" pitchFamily="18" charset="0"/>
                <a:cs typeface="Times New Roman" panose="02020603050405020304" pitchFamily="18" charset="0"/>
              </a:rPr>
              <a:t>Possible where individuals/small groups are self sufficient – need for trade is small</a:t>
            </a:r>
          </a:p>
          <a:p>
            <a:endParaRPr lang="en-IN" b="1" dirty="0">
              <a:latin typeface="Times New Roman" panose="02020603050405020304" pitchFamily="18" charset="0"/>
              <a:cs typeface="Times New Roman" panose="02020603050405020304" pitchFamily="18" charset="0"/>
            </a:endParaRPr>
          </a:p>
        </p:txBody>
      </p:sp>
      <p:pic>
        <p:nvPicPr>
          <p:cNvPr id="6148" name="Picture 4" descr="Education resources for teachers, schools &amp; students | EzyEducation">
            <a:extLst>
              <a:ext uri="{FF2B5EF4-FFF2-40B4-BE49-F238E27FC236}">
                <a16:creationId xmlns:a16="http://schemas.microsoft.com/office/drawing/2014/main" id="{7AC9EB7B-4E2B-4179-95CF-7DBD6930DC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3511" y="5457825"/>
            <a:ext cx="3569492" cy="14001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FB90914-BEDE-42B8-B094-715C9BE0E882}"/>
              </a:ext>
            </a:extLst>
          </p:cNvPr>
          <p:cNvSpPr txBox="1"/>
          <p:nvPr/>
        </p:nvSpPr>
        <p:spPr>
          <a:xfrm>
            <a:off x="8081923" y="1222986"/>
            <a:ext cx="3242725" cy="830997"/>
          </a:xfrm>
          <a:prstGeom prst="rect">
            <a:avLst/>
          </a:prstGeom>
          <a:noFill/>
        </p:spPr>
        <p:txBody>
          <a:bodyPr wrap="square" rtlCol="0">
            <a:spAutoFit/>
          </a:bodyPr>
          <a:lstStyle/>
          <a:p>
            <a:r>
              <a:rPr lang="en-IN" sz="2400" b="1" dirty="0">
                <a:latin typeface="Times New Roman" panose="02020603050405020304" pitchFamily="18" charset="0"/>
                <a:cs typeface="Times New Roman" panose="02020603050405020304" pitchFamily="18" charset="0"/>
              </a:rPr>
              <a:t>Barter – swapping one good for another</a:t>
            </a:r>
          </a:p>
        </p:txBody>
      </p:sp>
    </p:spTree>
    <p:extLst>
      <p:ext uri="{BB962C8B-B14F-4D97-AF65-F5344CB8AC3E}">
        <p14:creationId xmlns:p14="http://schemas.microsoft.com/office/powerpoint/2010/main" val="869258692"/>
      </p:ext>
    </p:extLst>
  </p:cSld>
  <p:clrMapOvr>
    <a:masterClrMapping/>
  </p:clrMapOvr>
  <mc:AlternateContent xmlns:mc="http://schemas.openxmlformats.org/markup-compatibility/2006" xmlns:p14="http://schemas.microsoft.com/office/powerpoint/2010/main">
    <mc:Choice Requires="p14">
      <p:transition spd="slow" p14:dur="2000" advTm="324206"/>
    </mc:Choice>
    <mc:Fallback xmlns="">
      <p:transition spd="slow" advTm="324206"/>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81BF0C-793D-448D-A556-2F428324B44C}"/>
              </a:ext>
            </a:extLst>
          </p:cNvPr>
          <p:cNvSpPr>
            <a:spLocks noGrp="1"/>
          </p:cNvSpPr>
          <p:nvPr>
            <p:ph idx="1"/>
          </p:nvPr>
        </p:nvSpPr>
        <p:spPr>
          <a:xfrm>
            <a:off x="1755058" y="309715"/>
            <a:ext cx="10436942" cy="6415549"/>
          </a:xfrm>
        </p:spPr>
        <p:txBody>
          <a:bodyPr/>
          <a:lstStyle/>
          <a:p>
            <a:r>
              <a:rPr lang="en-IN" sz="2800" b="1" dirty="0">
                <a:latin typeface="Times New Roman" panose="02020603050405020304" pitchFamily="18" charset="0"/>
                <a:cs typeface="Times New Roman" panose="02020603050405020304" pitchFamily="18" charset="0"/>
              </a:rPr>
              <a:t>Measure of value</a:t>
            </a:r>
          </a:p>
          <a:p>
            <a:pPr lvl="1"/>
            <a:r>
              <a:rPr lang="en-IN" sz="2600" b="1" dirty="0">
                <a:latin typeface="Times New Roman" panose="02020603050405020304" pitchFamily="18" charset="0"/>
                <a:cs typeface="Times New Roman" panose="02020603050405020304" pitchFamily="18" charset="0"/>
              </a:rPr>
              <a:t>Barter system - difficult to establish an agreed unit of account as peoples opinions of the value of certain items greatly differ.</a:t>
            </a:r>
            <a:endParaRPr lang="en-IN" sz="2800" b="1" dirty="0">
              <a:latin typeface="Times New Roman" panose="02020603050405020304" pitchFamily="18" charset="0"/>
              <a:cs typeface="Times New Roman" panose="02020603050405020304" pitchFamily="18" charset="0"/>
            </a:endParaRPr>
          </a:p>
          <a:p>
            <a:pPr lvl="1">
              <a:lnSpc>
                <a:spcPct val="150000"/>
              </a:lnSpc>
            </a:pPr>
            <a:r>
              <a:rPr lang="en-IN" sz="2400" b="1" dirty="0">
                <a:latin typeface="Times New Roman" panose="02020603050405020304" pitchFamily="18" charset="0"/>
                <a:cs typeface="Times New Roman" panose="02020603050405020304" pitchFamily="18" charset="0"/>
              </a:rPr>
              <a:t>Money acts as unit of account</a:t>
            </a:r>
          </a:p>
          <a:p>
            <a:pPr lvl="1">
              <a:lnSpc>
                <a:spcPct val="150000"/>
              </a:lnSpc>
            </a:pPr>
            <a:r>
              <a:rPr lang="en-IN" sz="2400" b="1" dirty="0">
                <a:latin typeface="Times New Roman" panose="02020603050405020304" pitchFamily="18" charset="0"/>
                <a:cs typeface="Times New Roman" panose="02020603050405020304" pitchFamily="18" charset="0"/>
              </a:rPr>
              <a:t>Money represents value of a good</a:t>
            </a:r>
          </a:p>
          <a:p>
            <a:pPr lvl="1">
              <a:lnSpc>
                <a:spcPct val="150000"/>
              </a:lnSpc>
            </a:pPr>
            <a:r>
              <a:rPr lang="en-IN" sz="2400" b="1" dirty="0">
                <a:latin typeface="Times New Roman" panose="02020603050405020304" pitchFamily="18" charset="0"/>
                <a:cs typeface="Times New Roman" panose="02020603050405020304" pitchFamily="18" charset="0"/>
              </a:rPr>
              <a:t>Very high inflation – value of money falls by huge amount, money ceases to act as unit of account </a:t>
            </a:r>
          </a:p>
        </p:txBody>
      </p:sp>
    </p:spTree>
    <p:extLst>
      <p:ext uri="{BB962C8B-B14F-4D97-AF65-F5344CB8AC3E}">
        <p14:creationId xmlns:p14="http://schemas.microsoft.com/office/powerpoint/2010/main" val="494923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777A44-6FB1-412F-B66C-551D142E1FBB}"/>
              </a:ext>
            </a:extLst>
          </p:cNvPr>
          <p:cNvSpPr>
            <a:spLocks noGrp="1"/>
          </p:cNvSpPr>
          <p:nvPr>
            <p:ph idx="1"/>
          </p:nvPr>
        </p:nvSpPr>
        <p:spPr>
          <a:xfrm>
            <a:off x="1592826" y="103239"/>
            <a:ext cx="10599174" cy="6607277"/>
          </a:xfrm>
        </p:spPr>
        <p:txBody>
          <a:bodyPr>
            <a:normAutofit lnSpcReduction="10000"/>
          </a:bodyPr>
          <a:lstStyle/>
          <a:p>
            <a:r>
              <a:rPr lang="en-IN" sz="2400" b="1" dirty="0">
                <a:latin typeface="Times New Roman" panose="02020603050405020304" pitchFamily="18" charset="0"/>
                <a:cs typeface="Times New Roman" panose="02020603050405020304" pitchFamily="18" charset="0"/>
              </a:rPr>
              <a:t>Store of value</a:t>
            </a:r>
          </a:p>
          <a:p>
            <a:pPr lvl="1"/>
            <a:r>
              <a:rPr lang="en-IN" sz="2200" dirty="0">
                <a:latin typeface="Times New Roman" panose="02020603050405020304" pitchFamily="18" charset="0"/>
                <a:cs typeface="Times New Roman" panose="02020603050405020304" pitchFamily="18" charset="0"/>
              </a:rPr>
              <a:t>It acts as store of value.</a:t>
            </a:r>
          </a:p>
          <a:p>
            <a:pPr lvl="1"/>
            <a:r>
              <a:rPr lang="en-IN" sz="2200" dirty="0">
                <a:latin typeface="Times New Roman" panose="02020603050405020304" pitchFamily="18" charset="0"/>
                <a:cs typeface="Times New Roman" panose="02020603050405020304" pitchFamily="18" charset="0"/>
              </a:rPr>
              <a:t>Links present and future.</a:t>
            </a:r>
          </a:p>
          <a:p>
            <a:pPr lvl="1"/>
            <a:r>
              <a:rPr lang="en-IN" sz="2200" dirty="0">
                <a:latin typeface="Times New Roman" panose="02020603050405020304" pitchFamily="18" charset="0"/>
                <a:cs typeface="Times New Roman" panose="02020603050405020304" pitchFamily="18" charset="0"/>
              </a:rPr>
              <a:t>Can be stored to be used for later</a:t>
            </a:r>
          </a:p>
          <a:p>
            <a:pPr lvl="1"/>
            <a:r>
              <a:rPr lang="en-IN" sz="2200" dirty="0">
                <a:latin typeface="Times New Roman" panose="02020603050405020304" pitchFamily="18" charset="0"/>
                <a:cs typeface="Times New Roman" panose="02020603050405020304" pitchFamily="18" charset="0"/>
              </a:rPr>
              <a:t>Same amount of goods bought now and in future</a:t>
            </a:r>
          </a:p>
          <a:p>
            <a:pPr lvl="1"/>
            <a:r>
              <a:rPr lang="en-IN" sz="2200" dirty="0">
                <a:latin typeface="Times New Roman" panose="02020603050405020304" pitchFamily="18" charset="0"/>
                <a:cs typeface="Times New Roman" panose="02020603050405020304" pitchFamily="18" charset="0"/>
              </a:rPr>
              <a:t>Hyperinflation destroys the link of present and future</a:t>
            </a:r>
          </a:p>
          <a:p>
            <a:pPr lvl="2"/>
            <a:r>
              <a:rPr lang="en-IN" sz="2200" dirty="0">
                <a:latin typeface="Times New Roman" panose="02020603050405020304" pitchFamily="18" charset="0"/>
                <a:cs typeface="Times New Roman" panose="02020603050405020304" pitchFamily="18" charset="0"/>
              </a:rPr>
              <a:t>Value of money is far less in future than today</a:t>
            </a:r>
          </a:p>
          <a:p>
            <a:pPr marL="457200" lvl="1" indent="0">
              <a:buNone/>
            </a:pPr>
            <a:endParaRPr lang="en-IN" sz="2000" dirty="0">
              <a:latin typeface="Times New Roman" panose="02020603050405020304" pitchFamily="18" charset="0"/>
              <a:cs typeface="Times New Roman" panose="02020603050405020304" pitchFamily="18" charset="0"/>
            </a:endParaRPr>
          </a:p>
          <a:p>
            <a:r>
              <a:rPr lang="en-IN" sz="2400" b="1" dirty="0">
                <a:latin typeface="Times New Roman" panose="02020603050405020304" pitchFamily="18" charset="0"/>
                <a:cs typeface="Times New Roman" panose="02020603050405020304" pitchFamily="18" charset="0"/>
              </a:rPr>
              <a:t>A method of deferred payment</a:t>
            </a:r>
          </a:p>
          <a:p>
            <a:pPr lvl="1"/>
            <a:r>
              <a:rPr lang="en-IN" sz="2200" dirty="0">
                <a:latin typeface="Times New Roman" panose="02020603050405020304" pitchFamily="18" charset="0"/>
                <a:cs typeface="Times New Roman" panose="02020603050405020304" pitchFamily="18" charset="0"/>
              </a:rPr>
              <a:t>Money used for lending/borrowing</a:t>
            </a:r>
          </a:p>
          <a:p>
            <a:pPr lvl="1"/>
            <a:r>
              <a:rPr lang="en-IN" sz="2200" dirty="0">
                <a:latin typeface="Times New Roman" panose="02020603050405020304" pitchFamily="18" charset="0"/>
                <a:cs typeface="Times New Roman" panose="02020603050405020304" pitchFamily="18" charset="0"/>
              </a:rPr>
              <a:t>Value of money is stored – same amount of goods can be bought when paid back</a:t>
            </a:r>
          </a:p>
          <a:p>
            <a:pPr lvl="1"/>
            <a:r>
              <a:rPr lang="en-US" sz="2200" dirty="0">
                <a:solidFill>
                  <a:srgbClr val="202124"/>
                </a:solidFill>
                <a:latin typeface="Times New Roman" panose="02020603050405020304" pitchFamily="18" charset="0"/>
                <a:cs typeface="Times New Roman" panose="02020603050405020304" pitchFamily="18" charset="0"/>
              </a:rPr>
              <a:t>Hyperinflation – value of money lost in future</a:t>
            </a:r>
          </a:p>
          <a:p>
            <a:pPr lvl="2"/>
            <a:r>
              <a:rPr lang="en-US" sz="2200" dirty="0">
                <a:solidFill>
                  <a:srgbClr val="202124"/>
                </a:solidFill>
                <a:latin typeface="Times New Roman" panose="02020603050405020304" pitchFamily="18" charset="0"/>
                <a:cs typeface="Times New Roman" panose="02020603050405020304" pitchFamily="18" charset="0"/>
              </a:rPr>
              <a:t>Fall in credit/ borrowings</a:t>
            </a:r>
          </a:p>
          <a:p>
            <a:pPr lvl="2"/>
            <a:r>
              <a:rPr lang="en-US" sz="2200" dirty="0">
                <a:solidFill>
                  <a:srgbClr val="202124"/>
                </a:solidFill>
                <a:latin typeface="Times New Roman" panose="02020603050405020304" pitchFamily="18" charset="0"/>
                <a:cs typeface="Times New Roman" panose="02020603050405020304" pitchFamily="18" charset="0"/>
              </a:rPr>
              <a:t>Fall in investment</a:t>
            </a:r>
          </a:p>
          <a:p>
            <a:pPr lvl="2"/>
            <a:r>
              <a:rPr lang="en-US" sz="2200" dirty="0">
                <a:solidFill>
                  <a:srgbClr val="202124"/>
                </a:solidFill>
                <a:latin typeface="Times New Roman" panose="02020603050405020304" pitchFamily="18" charset="0"/>
                <a:cs typeface="Times New Roman" panose="02020603050405020304" pitchFamily="18" charset="0"/>
              </a:rPr>
              <a:t>Fall in economic growth</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563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D9D52-C9F4-4AAF-9EA7-0924CF7D9020}"/>
              </a:ext>
            </a:extLst>
          </p:cNvPr>
          <p:cNvSpPr>
            <a:spLocks noGrp="1"/>
          </p:cNvSpPr>
          <p:nvPr>
            <p:ph type="title"/>
          </p:nvPr>
        </p:nvSpPr>
        <p:spPr>
          <a:xfrm>
            <a:off x="203686" y="0"/>
            <a:ext cx="8911687" cy="1280890"/>
          </a:xfrm>
        </p:spPr>
        <p:txBody>
          <a:bodyPr/>
          <a:lstStyle/>
          <a:p>
            <a:r>
              <a:rPr lang="en-IN" dirty="0"/>
              <a:t>Forms of money</a:t>
            </a:r>
          </a:p>
        </p:txBody>
      </p:sp>
      <p:sp>
        <p:nvSpPr>
          <p:cNvPr id="3" name="Content Placeholder 2">
            <a:extLst>
              <a:ext uri="{FF2B5EF4-FFF2-40B4-BE49-F238E27FC236}">
                <a16:creationId xmlns:a16="http://schemas.microsoft.com/office/drawing/2014/main" id="{64C297DB-E931-4EE8-8A55-7BE9FA8C14EA}"/>
              </a:ext>
            </a:extLst>
          </p:cNvPr>
          <p:cNvSpPr>
            <a:spLocks noGrp="1"/>
          </p:cNvSpPr>
          <p:nvPr>
            <p:ph idx="1"/>
          </p:nvPr>
        </p:nvSpPr>
        <p:spPr>
          <a:xfrm>
            <a:off x="693174" y="1280890"/>
            <a:ext cx="11498826" cy="5577110"/>
          </a:xfrm>
        </p:spPr>
        <p:txBody>
          <a:bodyPr>
            <a:normAutofit/>
          </a:bodyPr>
          <a:lstStyle/>
          <a:p>
            <a:pPr>
              <a:lnSpc>
                <a:spcPct val="150000"/>
              </a:lnSpc>
            </a:pPr>
            <a:r>
              <a:rPr lang="en-IN" sz="2000" b="1" dirty="0">
                <a:latin typeface="Times New Roman" panose="02020603050405020304" pitchFamily="18" charset="0"/>
                <a:cs typeface="Times New Roman" panose="02020603050405020304" pitchFamily="18" charset="0"/>
              </a:rPr>
              <a:t>Cash</a:t>
            </a:r>
          </a:p>
          <a:p>
            <a:pPr lvl="1">
              <a:lnSpc>
                <a:spcPct val="150000"/>
              </a:lnSpc>
            </a:pPr>
            <a:r>
              <a:rPr lang="en-IN" sz="2000" b="1" dirty="0">
                <a:latin typeface="Times New Roman" panose="02020603050405020304" pitchFamily="18" charset="0"/>
                <a:cs typeface="Times New Roman" panose="02020603050405020304" pitchFamily="18" charset="0"/>
              </a:rPr>
              <a:t>Notes and coins.</a:t>
            </a:r>
          </a:p>
          <a:p>
            <a:pPr lvl="1">
              <a:lnSpc>
                <a:spcPct val="150000"/>
              </a:lnSpc>
            </a:pPr>
            <a:r>
              <a:rPr lang="en-IN" sz="2000" b="1" dirty="0">
                <a:latin typeface="Times New Roman" panose="02020603050405020304" pitchFamily="18" charset="0"/>
                <a:cs typeface="Times New Roman" panose="02020603050405020304" pitchFamily="18" charset="0"/>
              </a:rPr>
              <a:t>Token(symbolic) money - has no intrinsic(actual) value unlike gold.</a:t>
            </a:r>
          </a:p>
          <a:p>
            <a:pPr lvl="1">
              <a:lnSpc>
                <a:spcPct val="150000"/>
              </a:lnSpc>
            </a:pPr>
            <a:r>
              <a:rPr lang="en-IN" sz="2000" b="1" dirty="0">
                <a:latin typeface="Times New Roman" panose="02020603050405020304" pitchFamily="18" charset="0"/>
                <a:cs typeface="Times New Roman" panose="02020603050405020304" pitchFamily="18" charset="0"/>
              </a:rPr>
              <a:t>Issued by government</a:t>
            </a:r>
          </a:p>
          <a:p>
            <a:pPr lvl="1">
              <a:lnSpc>
                <a:spcPct val="150000"/>
              </a:lnSpc>
            </a:pPr>
            <a:r>
              <a:rPr lang="en-IN" sz="2000" b="1" dirty="0">
                <a:latin typeface="Times New Roman" panose="02020603050405020304" pitchFamily="18" charset="0"/>
                <a:cs typeface="Times New Roman" panose="02020603050405020304" pitchFamily="18" charset="0"/>
              </a:rPr>
              <a:t>Legal currency – must be accepted by law as means of payment</a:t>
            </a:r>
          </a:p>
          <a:p>
            <a:pPr lvl="1">
              <a:lnSpc>
                <a:spcPct val="150000"/>
              </a:lnSpc>
            </a:pPr>
            <a:r>
              <a:rPr lang="en-IN" sz="2000" b="1" dirty="0">
                <a:latin typeface="Times New Roman" panose="02020603050405020304" pitchFamily="18" charset="0"/>
                <a:cs typeface="Times New Roman" panose="02020603050405020304" pitchFamily="18" charset="0"/>
              </a:rPr>
              <a:t>High inflation – do not function as measure of value, store of value, method of deferred payment</a:t>
            </a:r>
          </a:p>
          <a:p>
            <a:pPr lvl="1">
              <a:lnSpc>
                <a:spcPct val="150000"/>
              </a:lnSpc>
            </a:pPr>
            <a:r>
              <a:rPr lang="en-IN" sz="2000" b="1" dirty="0">
                <a:latin typeface="Times New Roman" panose="02020603050405020304" pitchFamily="18" charset="0"/>
                <a:cs typeface="Times New Roman" panose="02020603050405020304" pitchFamily="18" charset="0"/>
              </a:rPr>
              <a:t>Cash not a good form of money but ideal medium of exchange</a:t>
            </a:r>
          </a:p>
          <a:p>
            <a:pPr>
              <a:lnSpc>
                <a:spcPct val="150000"/>
              </a:lnSpc>
            </a:pPr>
            <a:endParaRPr lang="en-I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8059576"/>
      </p:ext>
    </p:extLst>
  </p:cSld>
  <p:clrMapOvr>
    <a:masterClrMapping/>
  </p:clrMapOvr>
  <mc:AlternateContent xmlns:mc="http://schemas.openxmlformats.org/markup-compatibility/2006" xmlns:p14="http://schemas.microsoft.com/office/powerpoint/2010/main">
    <mc:Choice Requires="p14">
      <p:transition spd="slow" p14:dur="2000" advTm="96454"/>
    </mc:Choice>
    <mc:Fallback xmlns="">
      <p:transition spd="slow" advTm="96454"/>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6E95F7-AF12-4D1E-B823-7DE2D7EE32F8}"/>
              </a:ext>
            </a:extLst>
          </p:cNvPr>
          <p:cNvSpPr>
            <a:spLocks noGrp="1"/>
          </p:cNvSpPr>
          <p:nvPr>
            <p:ph idx="1"/>
          </p:nvPr>
        </p:nvSpPr>
        <p:spPr>
          <a:xfrm>
            <a:off x="1792798" y="186812"/>
            <a:ext cx="10182891" cy="6449961"/>
          </a:xfrm>
        </p:spPr>
        <p:txBody>
          <a:bodyPr>
            <a:normAutofit/>
          </a:bodyPr>
          <a:lstStyle/>
          <a:p>
            <a:r>
              <a:rPr lang="en-IN" sz="2800" b="1" dirty="0">
                <a:latin typeface="Times New Roman" panose="02020603050405020304" pitchFamily="18" charset="0"/>
                <a:cs typeface="Times New Roman" panose="02020603050405020304" pitchFamily="18" charset="0"/>
              </a:rPr>
              <a:t>Money in current account</a:t>
            </a:r>
          </a:p>
          <a:p>
            <a:pPr lvl="1">
              <a:lnSpc>
                <a:spcPct val="150000"/>
              </a:lnSpc>
            </a:pPr>
            <a:r>
              <a:rPr lang="en-IN" sz="2400" b="1" dirty="0">
                <a:latin typeface="Times New Roman" panose="02020603050405020304" pitchFamily="18" charset="0"/>
                <a:cs typeface="Times New Roman" panose="02020603050405020304" pitchFamily="18" charset="0"/>
              </a:rPr>
              <a:t>Banks offer current account facilities</a:t>
            </a:r>
          </a:p>
          <a:p>
            <a:pPr lvl="1">
              <a:lnSpc>
                <a:spcPct val="150000"/>
              </a:lnSpc>
            </a:pPr>
            <a:r>
              <a:rPr lang="en-IN" sz="2400" b="1" dirty="0">
                <a:latin typeface="Times New Roman" panose="02020603050405020304" pitchFamily="18" charset="0"/>
                <a:cs typeface="Times New Roman" panose="02020603050405020304" pitchFamily="18" charset="0"/>
              </a:rPr>
              <a:t>Two features of current account</a:t>
            </a:r>
          </a:p>
          <a:p>
            <a:pPr lvl="2">
              <a:lnSpc>
                <a:spcPct val="150000"/>
              </a:lnSpc>
            </a:pPr>
            <a:r>
              <a:rPr lang="en-IN" sz="2000" b="1" dirty="0">
                <a:latin typeface="Times New Roman" panose="02020603050405020304" pitchFamily="18" charset="0"/>
                <a:cs typeface="Times New Roman" panose="02020603050405020304" pitchFamily="18" charset="0"/>
              </a:rPr>
              <a:t>If account is in credit, cash can be withdrawn</a:t>
            </a:r>
          </a:p>
          <a:p>
            <a:pPr lvl="2">
              <a:lnSpc>
                <a:spcPct val="150000"/>
              </a:lnSpc>
            </a:pPr>
            <a:r>
              <a:rPr lang="en-IN" sz="2000" b="1" dirty="0">
                <a:latin typeface="Times New Roman" panose="02020603050405020304" pitchFamily="18" charset="0"/>
                <a:cs typeface="Times New Roman" panose="02020603050405020304" pitchFamily="18" charset="0"/>
              </a:rPr>
              <a:t>Account holder provided with debit card and cheque book</a:t>
            </a:r>
          </a:p>
          <a:p>
            <a:pPr lvl="1">
              <a:lnSpc>
                <a:spcPct val="150000"/>
              </a:lnSpc>
            </a:pPr>
            <a:r>
              <a:rPr lang="en-IN" sz="2400" b="1" dirty="0">
                <a:latin typeface="Times New Roman" panose="02020603050405020304" pitchFamily="18" charset="0"/>
                <a:cs typeface="Times New Roman" panose="02020603050405020304" pitchFamily="18" charset="0"/>
              </a:rPr>
              <a:t>Cheques/ debit cards</a:t>
            </a:r>
          </a:p>
          <a:p>
            <a:pPr lvl="2">
              <a:lnSpc>
                <a:spcPct val="150000"/>
              </a:lnSpc>
            </a:pPr>
            <a:r>
              <a:rPr lang="en-IN" sz="2000" b="1" dirty="0">
                <a:latin typeface="Times New Roman" panose="02020603050405020304" pitchFamily="18" charset="0"/>
                <a:cs typeface="Times New Roman" panose="02020603050405020304" pitchFamily="18" charset="0"/>
              </a:rPr>
              <a:t>Medium of exchange</a:t>
            </a:r>
          </a:p>
          <a:p>
            <a:pPr lvl="2">
              <a:lnSpc>
                <a:spcPct val="150000"/>
              </a:lnSpc>
            </a:pPr>
            <a:r>
              <a:rPr lang="en-IN" sz="2000" b="1" dirty="0">
                <a:latin typeface="Times New Roman" panose="02020603050405020304" pitchFamily="18" charset="0"/>
                <a:cs typeface="Times New Roman" panose="02020603050405020304" pitchFamily="18" charset="0"/>
              </a:rPr>
              <a:t>People and firms can refuse to accept</a:t>
            </a:r>
          </a:p>
          <a:p>
            <a:pPr lvl="1">
              <a:lnSpc>
                <a:spcPct val="150000"/>
              </a:lnSpc>
            </a:pPr>
            <a:r>
              <a:rPr lang="en-IN" sz="2400" b="1" dirty="0">
                <a:latin typeface="Times New Roman" panose="02020603050405020304" pitchFamily="18" charset="0"/>
                <a:cs typeface="Times New Roman" panose="02020603050405020304" pitchFamily="18" charset="0"/>
              </a:rPr>
              <a:t>Little/ no interest offered on current account</a:t>
            </a:r>
          </a:p>
          <a:p>
            <a:pPr lvl="1">
              <a:lnSpc>
                <a:spcPct val="150000"/>
              </a:lnSpc>
            </a:pPr>
            <a:r>
              <a:rPr lang="en-IN" sz="2400" b="1" dirty="0">
                <a:latin typeface="Times New Roman" panose="02020603050405020304" pitchFamily="18" charset="0"/>
                <a:cs typeface="Times New Roman" panose="02020603050405020304" pitchFamily="18" charset="0"/>
              </a:rPr>
              <a:t>Inflation – store of value damaged – deposits lose value overtime</a:t>
            </a:r>
          </a:p>
          <a:p>
            <a:pPr lvl="1"/>
            <a:endParaRPr lang="en-IN" sz="2400" b="1" dirty="0">
              <a:latin typeface="Times New Roman" panose="02020603050405020304" pitchFamily="18" charset="0"/>
              <a:cs typeface="Times New Roman" panose="02020603050405020304" pitchFamily="18" charset="0"/>
            </a:endParaRPr>
          </a:p>
          <a:p>
            <a:endParaRPr lang="en-IN" sz="3200" dirty="0"/>
          </a:p>
        </p:txBody>
      </p:sp>
    </p:spTree>
    <p:extLst>
      <p:ext uri="{BB962C8B-B14F-4D97-AF65-F5344CB8AC3E}">
        <p14:creationId xmlns:p14="http://schemas.microsoft.com/office/powerpoint/2010/main" val="4010683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08C6A-86C8-482F-AF35-3F379672D5A8}"/>
              </a:ext>
            </a:extLst>
          </p:cNvPr>
          <p:cNvSpPr>
            <a:spLocks noGrp="1"/>
          </p:cNvSpPr>
          <p:nvPr>
            <p:ph type="title"/>
          </p:nvPr>
        </p:nvSpPr>
        <p:spPr/>
        <p:txBody>
          <a:bodyPr/>
          <a:lstStyle/>
          <a:p>
            <a:r>
              <a:rPr lang="en-IN" dirty="0"/>
              <a:t>Learning objective</a:t>
            </a:r>
          </a:p>
        </p:txBody>
      </p:sp>
      <p:sp>
        <p:nvSpPr>
          <p:cNvPr id="3" name="Content Placeholder 2">
            <a:extLst>
              <a:ext uri="{FF2B5EF4-FFF2-40B4-BE49-F238E27FC236}">
                <a16:creationId xmlns:a16="http://schemas.microsoft.com/office/drawing/2014/main" id="{2BC46358-D972-48A6-9FCE-4BBA289C45CC}"/>
              </a:ext>
            </a:extLst>
          </p:cNvPr>
          <p:cNvSpPr>
            <a:spLocks noGrp="1"/>
          </p:cNvSpPr>
          <p:nvPr>
            <p:ph idx="1"/>
          </p:nvPr>
        </p:nvSpPr>
        <p:spPr/>
        <p:txBody>
          <a:bodyPr/>
          <a:lstStyle/>
          <a:p>
            <a:r>
              <a:rPr lang="en-IN" b="1" dirty="0"/>
              <a:t>Specialisation &amp; Division of labour leads to productivity</a:t>
            </a:r>
          </a:p>
          <a:p>
            <a:r>
              <a:rPr lang="en-IN" b="1" dirty="0"/>
              <a:t>Advantages &amp; Disadvantages of division of labour</a:t>
            </a:r>
          </a:p>
          <a:p>
            <a:r>
              <a:rPr lang="en-IN" b="1" dirty="0"/>
              <a:t>Three sectors in the economy: primary, secondary &amp; tertiary</a:t>
            </a:r>
          </a:p>
          <a:p>
            <a:r>
              <a:rPr lang="en-IN" b="1" dirty="0"/>
              <a:t>Private &amp; Public sector</a:t>
            </a:r>
          </a:p>
          <a:p>
            <a:r>
              <a:rPr lang="en-IN" b="1" dirty="0"/>
              <a:t>Importance of markets </a:t>
            </a:r>
          </a:p>
        </p:txBody>
      </p:sp>
    </p:spTree>
    <p:extLst>
      <p:ext uri="{BB962C8B-B14F-4D97-AF65-F5344CB8AC3E}">
        <p14:creationId xmlns:p14="http://schemas.microsoft.com/office/powerpoint/2010/main" val="3885493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837557-0FA0-43AC-BD10-D52AC95342BD}"/>
              </a:ext>
            </a:extLst>
          </p:cNvPr>
          <p:cNvSpPr>
            <a:spLocks noGrp="1"/>
          </p:cNvSpPr>
          <p:nvPr>
            <p:ph idx="1"/>
          </p:nvPr>
        </p:nvSpPr>
        <p:spPr>
          <a:xfrm>
            <a:off x="2589212" y="267286"/>
            <a:ext cx="9602788" cy="6590714"/>
          </a:xfrm>
        </p:spPr>
        <p:txBody>
          <a:bodyPr>
            <a:normAutofit fontScale="92500" lnSpcReduction="10000"/>
          </a:bodyPr>
          <a:lstStyle/>
          <a:p>
            <a:r>
              <a:rPr lang="en-IN" sz="2000" b="1" dirty="0"/>
              <a:t>Near Monies:</a:t>
            </a:r>
          </a:p>
          <a:p>
            <a:pPr lvl="1"/>
            <a:r>
              <a:rPr lang="en-IN" sz="1800" b="1" dirty="0"/>
              <a:t>Assets that fulfil some but not all functions of money.</a:t>
            </a:r>
          </a:p>
          <a:p>
            <a:pPr lvl="1"/>
            <a:r>
              <a:rPr lang="en-IN" sz="1800" b="1" dirty="0"/>
              <a:t>Measure of value – yes, store of value – yes. Medium of exchange – no </a:t>
            </a:r>
          </a:p>
          <a:p>
            <a:pPr lvl="1"/>
            <a:r>
              <a:rPr lang="en-IN" sz="1800" b="1" dirty="0"/>
              <a:t>Liquid assets</a:t>
            </a:r>
          </a:p>
          <a:p>
            <a:pPr lvl="1"/>
            <a:r>
              <a:rPr lang="en-IN" sz="1800" b="1" dirty="0"/>
              <a:t>Higher interest rate, saved more and less spend</a:t>
            </a:r>
          </a:p>
          <a:p>
            <a:pPr lvl="1"/>
            <a:r>
              <a:rPr lang="en-IN" sz="1800" b="1" dirty="0"/>
              <a:t>Notice to withdraw</a:t>
            </a:r>
          </a:p>
          <a:p>
            <a:pPr lvl="1"/>
            <a:r>
              <a:rPr lang="en-IN" sz="1800" b="1" dirty="0" err="1"/>
              <a:t>Eg</a:t>
            </a:r>
            <a:r>
              <a:rPr lang="en-IN" sz="1800" b="1" dirty="0"/>
              <a:t> : fixed deposits</a:t>
            </a:r>
          </a:p>
          <a:p>
            <a:pPr lvl="1"/>
            <a:endParaRPr lang="en-IN" sz="1800" b="1" dirty="0"/>
          </a:p>
          <a:p>
            <a:r>
              <a:rPr lang="en-IN" sz="2000" b="1" dirty="0"/>
              <a:t>Non-money financial assets</a:t>
            </a:r>
          </a:p>
          <a:p>
            <a:pPr lvl="1"/>
            <a:r>
              <a:rPr lang="en-IN" sz="1800" b="1" dirty="0" err="1"/>
              <a:t>Eg</a:t>
            </a:r>
            <a:r>
              <a:rPr lang="en-IN" sz="1800" b="1" dirty="0"/>
              <a:t>: Shares- sold easily but take months to receive the money</a:t>
            </a:r>
          </a:p>
          <a:p>
            <a:pPr lvl="1"/>
            <a:r>
              <a:rPr lang="en-IN" sz="1800" b="1" dirty="0"/>
              <a:t>Value changes rapidly </a:t>
            </a:r>
          </a:p>
          <a:p>
            <a:pPr lvl="1"/>
            <a:r>
              <a:rPr lang="en-IN" sz="1800" b="1" dirty="0"/>
              <a:t>Not good store of value or method of deferred payment</a:t>
            </a:r>
          </a:p>
          <a:p>
            <a:pPr lvl="1"/>
            <a:endParaRPr lang="en-IN" sz="1800" b="1" dirty="0"/>
          </a:p>
          <a:p>
            <a:r>
              <a:rPr lang="en-IN" sz="2000" b="1" dirty="0"/>
              <a:t>Money substitutes:</a:t>
            </a:r>
          </a:p>
          <a:p>
            <a:pPr lvl="1"/>
            <a:r>
              <a:rPr lang="en-IN" sz="1800" b="1" dirty="0" err="1"/>
              <a:t>Eg</a:t>
            </a:r>
            <a:r>
              <a:rPr lang="en-IN" sz="1800" b="1" dirty="0"/>
              <a:t>: Credit cards</a:t>
            </a:r>
          </a:p>
          <a:p>
            <a:pPr lvl="1"/>
            <a:r>
              <a:rPr lang="en-IN" sz="1800" b="1" dirty="0"/>
              <a:t>Not store of value because possession of card does not show that the person who owns the card has money in the card account.</a:t>
            </a:r>
          </a:p>
          <a:p>
            <a:pPr lvl="1"/>
            <a:r>
              <a:rPr lang="en-IN" sz="1800" b="1" dirty="0"/>
              <a:t>Card only represents the ability to borrow </a:t>
            </a:r>
          </a:p>
          <a:p>
            <a:pPr marL="57150" indent="0">
              <a:buNone/>
            </a:pPr>
            <a:endParaRPr lang="en-IN" sz="2000" b="1" dirty="0"/>
          </a:p>
        </p:txBody>
      </p:sp>
      <p:pic>
        <p:nvPicPr>
          <p:cNvPr id="4098" name="Picture 2" descr="What is Fixed Deposit and how does it work? | Flow Invest">
            <a:extLst>
              <a:ext uri="{FF2B5EF4-FFF2-40B4-BE49-F238E27FC236}">
                <a16:creationId xmlns:a16="http://schemas.microsoft.com/office/drawing/2014/main" id="{A06F3C9F-A4ED-4487-85B4-DBA57BA90A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57500" cy="265471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tocks vs. Shares: What's the Difference? - TheStreet">
            <a:extLst>
              <a:ext uri="{FF2B5EF4-FFF2-40B4-BE49-F238E27FC236}">
                <a16:creationId xmlns:a16="http://schemas.microsoft.com/office/drawing/2014/main" id="{A796F96F-DB2F-4487-9E55-28FBD67422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11591"/>
            <a:ext cx="2857500" cy="191268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Types of Credit Cards: Which Is Right for You? - Debt.com">
            <a:extLst>
              <a:ext uri="{FF2B5EF4-FFF2-40B4-BE49-F238E27FC236}">
                <a16:creationId xmlns:a16="http://schemas.microsoft.com/office/drawing/2014/main" id="{50C26DCA-69B2-4E30-8BB9-191D7C449F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081155"/>
            <a:ext cx="2867025" cy="1776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732739"/>
      </p:ext>
    </p:extLst>
  </p:cSld>
  <p:clrMapOvr>
    <a:masterClrMapping/>
  </p:clrMapOvr>
  <mc:AlternateContent xmlns:mc="http://schemas.openxmlformats.org/markup-compatibility/2006" xmlns:p14="http://schemas.microsoft.com/office/powerpoint/2010/main">
    <mc:Choice Requires="p14">
      <p:transition spd="slow" p14:dur="2000" advTm="107167"/>
    </mc:Choice>
    <mc:Fallback xmlns="">
      <p:transition spd="slow" advTm="107167"/>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D2F2D-B711-4946-BE5D-E35C60C77C0D}"/>
              </a:ext>
            </a:extLst>
          </p:cNvPr>
          <p:cNvSpPr>
            <a:spLocks noGrp="1"/>
          </p:cNvSpPr>
          <p:nvPr>
            <p:ph type="title"/>
          </p:nvPr>
        </p:nvSpPr>
        <p:spPr>
          <a:xfrm>
            <a:off x="2551698" y="159877"/>
            <a:ext cx="8911687" cy="641982"/>
          </a:xfrm>
        </p:spPr>
        <p:txBody>
          <a:bodyPr>
            <a:normAutofit fontScale="90000"/>
          </a:bodyPr>
          <a:lstStyle/>
          <a:p>
            <a:r>
              <a:rPr lang="en-IN" dirty="0"/>
              <a:t>Financial Markets</a:t>
            </a:r>
            <a:br>
              <a:rPr lang="en-IN" dirty="0"/>
            </a:br>
            <a:endParaRPr lang="en-IN" dirty="0"/>
          </a:p>
        </p:txBody>
      </p:sp>
      <p:sp>
        <p:nvSpPr>
          <p:cNvPr id="3" name="Content Placeholder 2">
            <a:extLst>
              <a:ext uri="{FF2B5EF4-FFF2-40B4-BE49-F238E27FC236}">
                <a16:creationId xmlns:a16="http://schemas.microsoft.com/office/drawing/2014/main" id="{8F10DABE-0F0D-40BD-A112-28AE9A2C487A}"/>
              </a:ext>
            </a:extLst>
          </p:cNvPr>
          <p:cNvSpPr>
            <a:spLocks noGrp="1"/>
          </p:cNvSpPr>
          <p:nvPr>
            <p:ph idx="1"/>
          </p:nvPr>
        </p:nvSpPr>
        <p:spPr>
          <a:xfrm>
            <a:off x="1474839" y="1069144"/>
            <a:ext cx="10717161" cy="5788856"/>
          </a:xfrm>
        </p:spPr>
        <p:txBody>
          <a:bodyPr>
            <a:normAutofit/>
          </a:bodyPr>
          <a:lstStyle/>
          <a:p>
            <a:endParaRPr lang="en-IN" sz="2400" b="1" dirty="0"/>
          </a:p>
          <a:p>
            <a:r>
              <a:rPr lang="en-IN" sz="2400" b="1" dirty="0"/>
              <a:t>A financial market is any convenient set of arrangements where buyers and sellers can buy or trade a range of services or assets that are monetary in nature.</a:t>
            </a:r>
          </a:p>
          <a:p>
            <a:pPr marL="0" indent="0">
              <a:buNone/>
            </a:pPr>
            <a:endParaRPr lang="en-IN" sz="2400" b="1" dirty="0"/>
          </a:p>
          <a:p>
            <a:r>
              <a:rPr lang="en-IN" sz="2400" b="1" dirty="0"/>
              <a:t>Financial markets are different from product market or factor market</a:t>
            </a:r>
          </a:p>
          <a:p>
            <a:pPr marL="0" indent="0">
              <a:buNone/>
            </a:pPr>
            <a:endParaRPr lang="en-IN" sz="2400" b="1" dirty="0"/>
          </a:p>
          <a:p>
            <a:r>
              <a:rPr lang="en-IN" sz="2400" b="1" dirty="0"/>
              <a:t>Financial markets exist for two reasons:</a:t>
            </a:r>
          </a:p>
          <a:p>
            <a:pPr lvl="1">
              <a:buFont typeface="Arial" panose="020B0604020202020204" pitchFamily="34" charset="0"/>
              <a:buChar char="•"/>
            </a:pPr>
            <a:r>
              <a:rPr lang="en-IN" sz="2000" b="1" dirty="0"/>
              <a:t>Provide services demanded by households, firms and government.</a:t>
            </a:r>
          </a:p>
          <a:p>
            <a:pPr lvl="1">
              <a:buFont typeface="Arial" panose="020B0604020202020204" pitchFamily="34" charset="0"/>
              <a:buChar char="•"/>
            </a:pPr>
            <a:r>
              <a:rPr lang="en-IN" sz="2000" b="1" dirty="0"/>
              <a:t>Allow participants to speculate and realise financial gains.</a:t>
            </a:r>
          </a:p>
        </p:txBody>
      </p:sp>
      <p:pic>
        <p:nvPicPr>
          <p:cNvPr id="1026" name="Picture 2" descr="Stock Market Clipart, Transparent PNG Clipart Images Free Download -  ClipartMax">
            <a:extLst>
              <a:ext uri="{FF2B5EF4-FFF2-40B4-BE49-F238E27FC236}">
                <a16:creationId xmlns:a16="http://schemas.microsoft.com/office/drawing/2014/main" id="{CC14240F-435D-47E5-A3C4-C111CCEBB0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8553"/>
            <a:ext cx="1394701" cy="13947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nancial Clipart Finance Chart - Stock Market Png, Transparent Png - vhv">
            <a:extLst>
              <a:ext uri="{FF2B5EF4-FFF2-40B4-BE49-F238E27FC236}">
                <a16:creationId xmlns:a16="http://schemas.microsoft.com/office/drawing/2014/main" id="{8CF2A064-B23D-4186-BC57-B4D99BB111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80" y="2773254"/>
            <a:ext cx="1388502" cy="13947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tock market clipart - Clip Art Library">
            <a:extLst>
              <a:ext uri="{FF2B5EF4-FFF2-40B4-BE49-F238E27FC236}">
                <a16:creationId xmlns:a16="http://schemas.microsoft.com/office/drawing/2014/main" id="{DA53DC8A-B10C-4742-9838-EFB5AB603E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6" y="-16148"/>
            <a:ext cx="1477871" cy="13947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ree Finance Market Cliparts, Download Free Finance Market Cliparts png  images, Free ClipArts on Clipart Library">
            <a:extLst>
              <a:ext uri="{FF2B5EF4-FFF2-40B4-BE49-F238E27FC236}">
                <a16:creationId xmlns:a16="http://schemas.microsoft.com/office/drawing/2014/main" id="{384E7A7A-A4A7-417D-9E48-5BAEA407CC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79" y="4167955"/>
            <a:ext cx="1498008" cy="109777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Premium Vector | Flat design concept stock exchang and trader financial  market business with graph chart analysis">
            <a:extLst>
              <a:ext uri="{FF2B5EF4-FFF2-40B4-BE49-F238E27FC236}">
                <a16:creationId xmlns:a16="http://schemas.microsoft.com/office/drawing/2014/main" id="{38591ECB-2611-4971-8584-0766259F3C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6" y="5265732"/>
            <a:ext cx="1388502" cy="1342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223376"/>
      </p:ext>
    </p:extLst>
  </p:cSld>
  <p:clrMapOvr>
    <a:masterClrMapping/>
  </p:clrMapOvr>
  <mc:AlternateContent xmlns:mc="http://schemas.openxmlformats.org/markup-compatibility/2006" xmlns:p14="http://schemas.microsoft.com/office/powerpoint/2010/main">
    <mc:Choice Requires="p14">
      <p:transition spd="slow" p14:dur="2000" advTm="134462"/>
    </mc:Choice>
    <mc:Fallback xmlns="">
      <p:transition spd="slow" advTm="134462"/>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BE9E-E221-4338-8F9F-9B95124BEA43}"/>
              </a:ext>
            </a:extLst>
          </p:cNvPr>
          <p:cNvSpPr>
            <a:spLocks noGrp="1"/>
          </p:cNvSpPr>
          <p:nvPr>
            <p:ph type="title"/>
          </p:nvPr>
        </p:nvSpPr>
        <p:spPr>
          <a:xfrm>
            <a:off x="2589212" y="147712"/>
            <a:ext cx="8911687" cy="557576"/>
          </a:xfrm>
        </p:spPr>
        <p:txBody>
          <a:bodyPr>
            <a:normAutofit fontScale="90000"/>
          </a:bodyPr>
          <a:lstStyle/>
          <a:p>
            <a:r>
              <a:rPr lang="en-IN" dirty="0"/>
              <a:t>The Role of Financial Markets</a:t>
            </a:r>
          </a:p>
        </p:txBody>
      </p:sp>
      <p:sp>
        <p:nvSpPr>
          <p:cNvPr id="3" name="Content Placeholder 2">
            <a:extLst>
              <a:ext uri="{FF2B5EF4-FFF2-40B4-BE49-F238E27FC236}">
                <a16:creationId xmlns:a16="http://schemas.microsoft.com/office/drawing/2014/main" id="{546CD608-0735-493E-B896-CD757B9C1BA6}"/>
              </a:ext>
            </a:extLst>
          </p:cNvPr>
          <p:cNvSpPr>
            <a:spLocks noGrp="1"/>
          </p:cNvSpPr>
          <p:nvPr>
            <p:ph idx="1"/>
          </p:nvPr>
        </p:nvSpPr>
        <p:spPr>
          <a:xfrm>
            <a:off x="2589212" y="900333"/>
            <a:ext cx="8915400" cy="5809956"/>
          </a:xfrm>
        </p:spPr>
        <p:txBody>
          <a:bodyPr>
            <a:normAutofit fontScale="85000" lnSpcReduction="20000"/>
          </a:bodyPr>
          <a:lstStyle/>
          <a:p>
            <a:r>
              <a:rPr lang="en-IN" sz="2400" b="1" dirty="0"/>
              <a:t>To facilitate savings: Financial assets such as money or stocks and shares are a ways of    transferring spending power from the present into the future. facilitating savings is a key role of financial markets.</a:t>
            </a:r>
          </a:p>
          <a:p>
            <a:endParaRPr lang="en-IN" sz="2400" b="1" dirty="0"/>
          </a:p>
          <a:p>
            <a:r>
              <a:rPr lang="en-IN" sz="2400" b="1" dirty="0"/>
              <a:t>To make funds available to business and individuals: Households, firms and governments all borrow money.</a:t>
            </a:r>
          </a:p>
          <a:p>
            <a:endParaRPr lang="en-IN" sz="2400" b="1" dirty="0"/>
          </a:p>
          <a:p>
            <a:r>
              <a:rPr lang="en-IN" sz="2400" b="1" dirty="0"/>
              <a:t>To facilitate the exchange of goods and services: Financial institutions play a vital role in creating payment systems for goods and services. Central bank mints coin and print paper money. Retail banks offer debit cards and credit cards.</a:t>
            </a:r>
          </a:p>
          <a:p>
            <a:pPr marL="0" indent="0">
              <a:buNone/>
            </a:pPr>
            <a:endParaRPr lang="en-IN" sz="2400" b="1" dirty="0"/>
          </a:p>
          <a:p>
            <a:r>
              <a:rPr lang="en-IN" sz="2400" b="1" dirty="0"/>
              <a:t>To provide forward markets in commodities and currencies: Firms sometimes wants to buy and sell forward.</a:t>
            </a:r>
          </a:p>
          <a:p>
            <a:pPr marL="0" indent="0">
              <a:buNone/>
            </a:pPr>
            <a:endParaRPr lang="en-IN" sz="2400" b="1" dirty="0"/>
          </a:p>
          <a:p>
            <a:r>
              <a:rPr lang="en-IN" sz="2400" b="1" dirty="0"/>
              <a:t>To provide a market for equities: issuing shares or equity finance can be an important way in which companies, particularly those that are growing in size can finance their expansion.</a:t>
            </a:r>
          </a:p>
          <a:p>
            <a:endParaRPr lang="en-IN" sz="2400" b="1" dirty="0"/>
          </a:p>
        </p:txBody>
      </p:sp>
    </p:spTree>
    <p:extLst>
      <p:ext uri="{BB962C8B-B14F-4D97-AF65-F5344CB8AC3E}">
        <p14:creationId xmlns:p14="http://schemas.microsoft.com/office/powerpoint/2010/main" val="3152106383"/>
      </p:ext>
    </p:extLst>
  </p:cSld>
  <p:clrMapOvr>
    <a:masterClrMapping/>
  </p:clrMapOvr>
  <mc:AlternateContent xmlns:mc="http://schemas.openxmlformats.org/markup-compatibility/2006" xmlns:p14="http://schemas.microsoft.com/office/powerpoint/2010/main">
    <mc:Choice Requires="p14">
      <p:transition spd="slow" p14:dur="2000" advTm="203159"/>
    </mc:Choice>
    <mc:Fallback xmlns="">
      <p:transition spd="slow" advTm="20315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CEE92-1BDF-41EA-9DBD-CA96F238B3E4}"/>
              </a:ext>
            </a:extLst>
          </p:cNvPr>
          <p:cNvSpPr>
            <a:spLocks noGrp="1"/>
          </p:cNvSpPr>
          <p:nvPr>
            <p:ph type="title"/>
          </p:nvPr>
        </p:nvSpPr>
        <p:spPr/>
        <p:txBody>
          <a:bodyPr/>
          <a:lstStyle/>
          <a:p>
            <a:r>
              <a:rPr lang="en-IN" b="1" dirty="0"/>
              <a:t>Specialisation</a:t>
            </a:r>
            <a:br>
              <a:rPr lang="en-IN" dirty="0"/>
            </a:br>
            <a:endParaRPr lang="en-IN" dirty="0"/>
          </a:p>
        </p:txBody>
      </p:sp>
      <p:sp>
        <p:nvSpPr>
          <p:cNvPr id="3" name="Content Placeholder 2">
            <a:extLst>
              <a:ext uri="{FF2B5EF4-FFF2-40B4-BE49-F238E27FC236}">
                <a16:creationId xmlns:a16="http://schemas.microsoft.com/office/drawing/2014/main" id="{3C0A1DB4-42DA-4082-A6B5-0304F2B57665}"/>
              </a:ext>
            </a:extLst>
          </p:cNvPr>
          <p:cNvSpPr>
            <a:spLocks noGrp="1"/>
          </p:cNvSpPr>
          <p:nvPr>
            <p:ph idx="1"/>
          </p:nvPr>
        </p:nvSpPr>
        <p:spPr/>
        <p:txBody>
          <a:bodyPr>
            <a:normAutofit/>
          </a:bodyPr>
          <a:lstStyle/>
          <a:p>
            <a:r>
              <a:rPr lang="en-IN" sz="2400" b="1" dirty="0"/>
              <a:t>It is the production of a limited range of goods by an individual, firm or country in co-operation with others so that together a complete range of goods is produced</a:t>
            </a:r>
          </a:p>
          <a:p>
            <a:endParaRPr lang="en-IN" sz="2400" b="1" dirty="0"/>
          </a:p>
          <a:p>
            <a:r>
              <a:rPr lang="en-IN" sz="2400" b="1" dirty="0"/>
              <a:t>Specialisation can occur between nations/ within nation.</a:t>
            </a:r>
          </a:p>
          <a:p>
            <a:endParaRPr lang="en-IN" sz="2400" b="1" dirty="0"/>
          </a:p>
          <a:p>
            <a:r>
              <a:rPr lang="en-IN" sz="2400" b="1" dirty="0"/>
              <a:t>Globalisation is currently increasing this process of specialisation between nations.</a:t>
            </a:r>
          </a:p>
          <a:p>
            <a:endParaRPr lang="en-IN" sz="2400" b="1" dirty="0"/>
          </a:p>
        </p:txBody>
      </p:sp>
      <p:pic>
        <p:nvPicPr>
          <p:cNvPr id="2050" name="Picture 2" descr="specialization clipart - Clip Art Library">
            <a:extLst>
              <a:ext uri="{FF2B5EF4-FFF2-40B4-BE49-F238E27FC236}">
                <a16:creationId xmlns:a16="http://schemas.microsoft.com/office/drawing/2014/main" id="{EB52B7F4-5510-462E-98F1-592EB95A88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846" y="1755201"/>
            <a:ext cx="2020366" cy="202036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ree Globalization Cliparts, Download Free Globalization Cliparts png  images, Free ClipArts on Clipart Library">
            <a:extLst>
              <a:ext uri="{FF2B5EF4-FFF2-40B4-BE49-F238E27FC236}">
                <a16:creationId xmlns:a16="http://schemas.microsoft.com/office/drawing/2014/main" id="{AB8414FC-5C51-47A8-99CA-24ACCE1C49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287" y="4794437"/>
            <a:ext cx="2128925" cy="2063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405690"/>
      </p:ext>
    </p:extLst>
  </p:cSld>
  <p:clrMapOvr>
    <a:masterClrMapping/>
  </p:clrMapOvr>
  <mc:AlternateContent xmlns:mc="http://schemas.openxmlformats.org/markup-compatibility/2006" xmlns:p14="http://schemas.microsoft.com/office/powerpoint/2010/main">
    <mc:Choice Requires="p14">
      <p:transition spd="slow" p14:dur="2000" advTm="90544"/>
    </mc:Choice>
    <mc:Fallback xmlns="">
      <p:transition spd="slow" advTm="9054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21823A4-C891-4BAB-B5B9-C05EB98D7E0B}"/>
              </a:ext>
            </a:extLst>
          </p:cNvPr>
          <p:cNvSpPr txBox="1"/>
          <p:nvPr/>
        </p:nvSpPr>
        <p:spPr>
          <a:xfrm>
            <a:off x="1656566" y="186836"/>
            <a:ext cx="10393471" cy="2308324"/>
          </a:xfrm>
          <a:prstGeom prst="rect">
            <a:avLst/>
          </a:prstGeom>
          <a:noFill/>
        </p:spPr>
        <p:txBody>
          <a:bodyPr wrap="square">
            <a:spAutoFit/>
          </a:bodyPr>
          <a:lstStyle/>
          <a:p>
            <a:r>
              <a:rPr lang="en-US" sz="2400" b="0" i="0" dirty="0">
                <a:solidFill>
                  <a:srgbClr val="111111"/>
                </a:solidFill>
                <a:effectLst/>
                <a:latin typeface="SourceSansPro"/>
              </a:rPr>
              <a:t>Specialization occurs within a country's borders:</a:t>
            </a:r>
          </a:p>
          <a:p>
            <a:r>
              <a:rPr lang="en-US" sz="2400" b="0" i="0" dirty="0">
                <a:solidFill>
                  <a:srgbClr val="111111"/>
                </a:solidFill>
                <a:effectLst/>
                <a:latin typeface="SourceSansPro"/>
              </a:rPr>
              <a:t> </a:t>
            </a:r>
            <a:r>
              <a:rPr lang="en-US" sz="2400" dirty="0">
                <a:solidFill>
                  <a:srgbClr val="111111"/>
                </a:solidFill>
                <a:latin typeface="SourceSansPro"/>
              </a:rPr>
              <a:t>A</a:t>
            </a:r>
            <a:r>
              <a:rPr lang="en-US" sz="2400" b="0" i="0" dirty="0">
                <a:solidFill>
                  <a:srgbClr val="111111"/>
                </a:solidFill>
                <a:effectLst/>
                <a:latin typeface="SourceSansPro"/>
              </a:rPr>
              <a:t>s is the case with the United States. For example, citrus goods grow better in the warmer climate of the South and West, many grain products come from the farms of the Midwest, and maple syrup comes from the maple trees of New England. All these areas focus on the production of these specific goods, and they trade or purchase other goods.</a:t>
            </a:r>
            <a:endParaRPr lang="en-IN" sz="2400" dirty="0"/>
          </a:p>
        </p:txBody>
      </p:sp>
      <p:pic>
        <p:nvPicPr>
          <p:cNvPr id="3076" name="Picture 4" descr="UNITED STATES HISTORY REGION PROJECT MONDAY, AUGUST 25, ppt download">
            <a:extLst>
              <a:ext uri="{FF2B5EF4-FFF2-40B4-BE49-F238E27FC236}">
                <a16:creationId xmlns:a16="http://schemas.microsoft.com/office/drawing/2014/main" id="{9BA2E3A9-0C0F-4F3C-8F45-2A9384C5E8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86" t="16804" r="4064" b="4840"/>
          <a:stretch/>
        </p:blipFill>
        <p:spPr bwMode="auto">
          <a:xfrm>
            <a:off x="4797468" y="2227368"/>
            <a:ext cx="7394532" cy="466507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he Good Earth Guide to Winter Citrus - Good Earth Natural Foods">
            <a:extLst>
              <a:ext uri="{FF2B5EF4-FFF2-40B4-BE49-F238E27FC236}">
                <a16:creationId xmlns:a16="http://schemas.microsoft.com/office/drawing/2014/main" id="{00669CF8-A6C2-4BDE-9157-552E81088C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6230" y="5334522"/>
            <a:ext cx="1277766" cy="71554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080" name="Picture 8" descr="Grain-Based Foods on the Rise: 3 Product Trends Driving Growth">
            <a:extLst>
              <a:ext uri="{FF2B5EF4-FFF2-40B4-BE49-F238E27FC236}">
                <a16:creationId xmlns:a16="http://schemas.microsoft.com/office/drawing/2014/main" id="{389B7D1B-EC90-4F41-A14A-65A54270D5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4734" y="3937745"/>
            <a:ext cx="1077519" cy="73935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082" name="Picture 10" descr="Pure, Organic Canadian Maple Syrup (3 X 250ml Bottles.) All-Natural,  Grade-A Light Amber | Delicious Sweetness | No Preservatives, Gluten Free,  Vegan Friendly : Amazon.ca: Grocery &amp; Gourmet Food">
            <a:extLst>
              <a:ext uri="{FF2B5EF4-FFF2-40B4-BE49-F238E27FC236}">
                <a16:creationId xmlns:a16="http://schemas.microsoft.com/office/drawing/2014/main" id="{FD2D18ED-D3EA-44A7-88D2-8FF6F9025A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28389" y="3115237"/>
            <a:ext cx="458117" cy="627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709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lag of India - Wikipedia">
            <a:extLst>
              <a:ext uri="{FF2B5EF4-FFF2-40B4-BE49-F238E27FC236}">
                <a16:creationId xmlns:a16="http://schemas.microsoft.com/office/drawing/2014/main" id="{4B86367A-F354-43A7-B6F6-CE828B505E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7359" y="1774139"/>
            <a:ext cx="1995266" cy="13277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ealth Benefits of Black Pepper – Cleveland Clinic">
            <a:extLst>
              <a:ext uri="{FF2B5EF4-FFF2-40B4-BE49-F238E27FC236}">
                <a16:creationId xmlns:a16="http://schemas.microsoft.com/office/drawing/2014/main" id="{CD45786D-86B7-4C18-B55B-D73B760F4E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7359" y="3101898"/>
            <a:ext cx="1995266" cy="13819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B20DB12D-6E8D-46A1-B0BE-503C7A278B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1531" y="4144877"/>
            <a:ext cx="1995266" cy="133121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ow the French Make Rice | The New Yorker">
            <a:extLst>
              <a:ext uri="{FF2B5EF4-FFF2-40B4-BE49-F238E27FC236}">
                <a16:creationId xmlns:a16="http://schemas.microsoft.com/office/drawing/2014/main" id="{317B62A4-2756-404A-A87A-F420EDBB4C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1531" y="5473873"/>
            <a:ext cx="1995266" cy="138190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lag of the United States - Wikipedia">
            <a:extLst>
              <a:ext uri="{FF2B5EF4-FFF2-40B4-BE49-F238E27FC236}">
                <a16:creationId xmlns:a16="http://schemas.microsoft.com/office/drawing/2014/main" id="{49B8B372-A7F3-4EFC-B514-CF6B5ACA32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15703" y="1774140"/>
            <a:ext cx="2146127" cy="132775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Potatos, Potatoes, आलू in Kirloskar Road, Belgaum , Firstmark Impex India  Private Limited | ID: 20412689188">
            <a:extLst>
              <a:ext uri="{FF2B5EF4-FFF2-40B4-BE49-F238E27FC236}">
                <a16:creationId xmlns:a16="http://schemas.microsoft.com/office/drawing/2014/main" id="{E821F851-E70E-4BE7-8436-DC063A9E0E5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15703" y="3101898"/>
            <a:ext cx="2146127" cy="14151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1FF8199-86C5-4EBB-AC2D-17A4F964DB59}"/>
              </a:ext>
            </a:extLst>
          </p:cNvPr>
          <p:cNvSpPr txBox="1"/>
          <p:nvPr/>
        </p:nvSpPr>
        <p:spPr>
          <a:xfrm>
            <a:off x="2404992" y="693174"/>
            <a:ext cx="5898350" cy="523220"/>
          </a:xfrm>
          <a:prstGeom prst="rect">
            <a:avLst/>
          </a:prstGeom>
          <a:noFill/>
        </p:spPr>
        <p:txBody>
          <a:bodyPr wrap="square" rtlCol="0">
            <a:spAutoFit/>
          </a:bodyPr>
          <a:lstStyle/>
          <a:p>
            <a:r>
              <a:rPr lang="en-IN" sz="2800" b="1" dirty="0"/>
              <a:t>Specialisation between nations</a:t>
            </a:r>
          </a:p>
        </p:txBody>
      </p:sp>
    </p:spTree>
    <p:extLst>
      <p:ext uri="{BB962C8B-B14F-4D97-AF65-F5344CB8AC3E}">
        <p14:creationId xmlns:p14="http://schemas.microsoft.com/office/powerpoint/2010/main" val="4009583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658BF-1132-4FBE-8E0E-3F7D1D3805BD}"/>
              </a:ext>
            </a:extLst>
          </p:cNvPr>
          <p:cNvSpPr>
            <a:spLocks noGrp="1"/>
          </p:cNvSpPr>
          <p:nvPr>
            <p:ph type="title"/>
          </p:nvPr>
        </p:nvSpPr>
        <p:spPr>
          <a:xfrm>
            <a:off x="1716258" y="126609"/>
            <a:ext cx="9637542" cy="689317"/>
          </a:xfrm>
        </p:spPr>
        <p:txBody>
          <a:bodyPr>
            <a:normAutofit/>
          </a:bodyPr>
          <a:lstStyle/>
          <a:p>
            <a:r>
              <a:rPr lang="en-IN" b="1" dirty="0"/>
              <a:t>Division of labour  </a:t>
            </a:r>
          </a:p>
        </p:txBody>
      </p:sp>
      <p:sp>
        <p:nvSpPr>
          <p:cNvPr id="3" name="Content Placeholder 2">
            <a:extLst>
              <a:ext uri="{FF2B5EF4-FFF2-40B4-BE49-F238E27FC236}">
                <a16:creationId xmlns:a16="http://schemas.microsoft.com/office/drawing/2014/main" id="{5C81C5C6-6CFC-48D9-92FB-15806A9321D1}"/>
              </a:ext>
            </a:extLst>
          </p:cNvPr>
          <p:cNvSpPr>
            <a:spLocks noGrp="1"/>
          </p:cNvSpPr>
          <p:nvPr>
            <p:ph idx="1"/>
          </p:nvPr>
        </p:nvSpPr>
        <p:spPr>
          <a:xfrm>
            <a:off x="1731248" y="970670"/>
            <a:ext cx="10229694" cy="5887329"/>
          </a:xfrm>
        </p:spPr>
        <p:txBody>
          <a:bodyPr>
            <a:normAutofit/>
          </a:bodyPr>
          <a:lstStyle/>
          <a:p>
            <a:r>
              <a:rPr lang="en-IN" sz="2400" b="1" dirty="0">
                <a:latin typeface="Times New Roman" panose="02020603050405020304" pitchFamily="18" charset="0"/>
                <a:cs typeface="Times New Roman" panose="02020603050405020304" pitchFamily="18" charset="0"/>
              </a:rPr>
              <a:t>Specialisation by Individuals is called Division Of Labour.</a:t>
            </a:r>
          </a:p>
          <a:p>
            <a:r>
              <a:rPr lang="en-US" sz="2400" b="1" i="0" dirty="0">
                <a:solidFill>
                  <a:srgbClr val="1F2937"/>
                </a:solidFill>
                <a:effectLst/>
                <a:latin typeface="Times New Roman" panose="02020603050405020304" pitchFamily="18" charset="0"/>
                <a:cs typeface="Times New Roman" panose="02020603050405020304" pitchFamily="18" charset="0"/>
              </a:rPr>
              <a:t>The division of labor occurs where production is broken down into many separate tasks</a:t>
            </a:r>
          </a:p>
          <a:p>
            <a:r>
              <a:rPr lang="en-US" sz="2400" b="1" dirty="0">
                <a:solidFill>
                  <a:srgbClr val="1F2937"/>
                </a:solidFill>
                <a:latin typeface="Times New Roman" panose="02020603050405020304" pitchFamily="18" charset="0"/>
                <a:cs typeface="Times New Roman" panose="02020603050405020304" pitchFamily="18" charset="0"/>
              </a:rPr>
              <a:t>Pin factory example </a:t>
            </a:r>
          </a:p>
          <a:p>
            <a:r>
              <a:rPr lang="en-US" sz="2400" b="1" dirty="0">
                <a:solidFill>
                  <a:srgbClr val="1F2937"/>
                </a:solidFill>
                <a:latin typeface="Times New Roman" panose="02020603050405020304" pitchFamily="18" charset="0"/>
                <a:cs typeface="Times New Roman" panose="02020603050405020304" pitchFamily="18" charset="0"/>
              </a:rPr>
              <a:t>All process done by 1 worker – only 20 pins produced in a day</a:t>
            </a:r>
          </a:p>
          <a:p>
            <a:r>
              <a:rPr lang="en-US" sz="2400" b="1" dirty="0">
                <a:solidFill>
                  <a:srgbClr val="1F2937"/>
                </a:solidFill>
                <a:latin typeface="Times New Roman" panose="02020603050405020304" pitchFamily="18" charset="0"/>
                <a:cs typeface="Times New Roman" panose="02020603050405020304" pitchFamily="18" charset="0"/>
              </a:rPr>
              <a:t>Each process by individual worker – 4800 pins produced in a day</a:t>
            </a:r>
          </a:p>
          <a:p>
            <a:endParaRPr lang="en-IN" sz="2400" b="1" dirty="0">
              <a:latin typeface="Times New Roman" panose="02020603050405020304" pitchFamily="18" charset="0"/>
              <a:cs typeface="Times New Roman" panose="02020603050405020304" pitchFamily="18" charset="0"/>
            </a:endParaRPr>
          </a:p>
          <a:p>
            <a:endParaRPr lang="en-IN" sz="2400" b="1" dirty="0">
              <a:latin typeface="Times New Roman" panose="02020603050405020304" pitchFamily="18" charset="0"/>
              <a:cs typeface="Times New Roman" panose="02020603050405020304" pitchFamily="18" charset="0"/>
            </a:endParaRPr>
          </a:p>
          <a:p>
            <a:endParaRPr lang="en-IN" sz="2400" b="1" dirty="0">
              <a:latin typeface="Times New Roman" panose="02020603050405020304" pitchFamily="18" charset="0"/>
              <a:cs typeface="Times New Roman" panose="02020603050405020304" pitchFamily="18" charset="0"/>
            </a:endParaRPr>
          </a:p>
          <a:p>
            <a:pPr marL="0" indent="0">
              <a:buNone/>
            </a:pPr>
            <a:endParaRPr lang="en-IN" sz="2400" b="1" dirty="0">
              <a:latin typeface="Times New Roman" panose="02020603050405020304" pitchFamily="18" charset="0"/>
              <a:cs typeface="Times New Roman" panose="02020603050405020304" pitchFamily="18" charset="0"/>
            </a:endParaRPr>
          </a:p>
          <a:p>
            <a:endParaRPr lang="en-IN" sz="2400" b="1" dirty="0">
              <a:latin typeface="Times New Roman" panose="02020603050405020304" pitchFamily="18" charset="0"/>
              <a:cs typeface="Times New Roman" panose="02020603050405020304" pitchFamily="18" charset="0"/>
            </a:endParaRPr>
          </a:p>
          <a:p>
            <a:pPr marL="0" indent="0">
              <a:buNone/>
            </a:pPr>
            <a:endParaRPr lang="en-IN" sz="2400" b="1" dirty="0">
              <a:latin typeface="Times New Roman" panose="02020603050405020304" pitchFamily="18" charset="0"/>
              <a:cs typeface="Times New Roman" panose="02020603050405020304" pitchFamily="18" charset="0"/>
            </a:endParaRPr>
          </a:p>
        </p:txBody>
      </p:sp>
      <p:graphicFrame>
        <p:nvGraphicFramePr>
          <p:cNvPr id="5" name="Diagram 4">
            <a:extLst>
              <a:ext uri="{FF2B5EF4-FFF2-40B4-BE49-F238E27FC236}">
                <a16:creationId xmlns:a16="http://schemas.microsoft.com/office/drawing/2014/main" id="{9E458648-0735-42B1-9E77-9CB961455F39}"/>
              </a:ext>
            </a:extLst>
          </p:cNvPr>
          <p:cNvGraphicFramePr/>
          <p:nvPr>
            <p:extLst>
              <p:ext uri="{D42A27DB-BD31-4B8C-83A1-F6EECF244321}">
                <p14:modId xmlns:p14="http://schemas.microsoft.com/office/powerpoint/2010/main" val="3981911344"/>
              </p:ext>
            </p:extLst>
          </p:nvPr>
        </p:nvGraphicFramePr>
        <p:xfrm>
          <a:off x="0" y="3914334"/>
          <a:ext cx="12192000" cy="28170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9892536"/>
      </p:ext>
    </p:extLst>
  </p:cSld>
  <p:clrMapOvr>
    <a:masterClrMapping/>
  </p:clrMapOvr>
  <mc:AlternateContent xmlns:mc="http://schemas.openxmlformats.org/markup-compatibility/2006" xmlns:p14="http://schemas.microsoft.com/office/powerpoint/2010/main">
    <mc:Choice Requires="p14">
      <p:transition spd="slow" p14:dur="2000" advTm="116891"/>
    </mc:Choice>
    <mc:Fallback xmlns="">
      <p:transition spd="slow" advTm="11689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02AE8-A817-4E96-B0D9-4A3CD9D51E1D}"/>
              </a:ext>
            </a:extLst>
          </p:cNvPr>
          <p:cNvSpPr>
            <a:spLocks noGrp="1"/>
          </p:cNvSpPr>
          <p:nvPr>
            <p:ph type="title"/>
          </p:nvPr>
        </p:nvSpPr>
        <p:spPr>
          <a:xfrm>
            <a:off x="1631850" y="112543"/>
            <a:ext cx="9721950" cy="731519"/>
          </a:xfrm>
        </p:spPr>
        <p:txBody>
          <a:bodyPr/>
          <a:lstStyle/>
          <a:p>
            <a:r>
              <a:rPr lang="en-IN" b="1" dirty="0"/>
              <a:t>Advantages of division of labour</a:t>
            </a:r>
          </a:p>
        </p:txBody>
      </p:sp>
      <p:sp>
        <p:nvSpPr>
          <p:cNvPr id="3" name="Content Placeholder 2">
            <a:extLst>
              <a:ext uri="{FF2B5EF4-FFF2-40B4-BE49-F238E27FC236}">
                <a16:creationId xmlns:a16="http://schemas.microsoft.com/office/drawing/2014/main" id="{277BB7A9-D457-45E7-AC7C-A48ABCF80A1E}"/>
              </a:ext>
            </a:extLst>
          </p:cNvPr>
          <p:cNvSpPr>
            <a:spLocks noGrp="1"/>
          </p:cNvSpPr>
          <p:nvPr>
            <p:ph idx="1"/>
          </p:nvPr>
        </p:nvSpPr>
        <p:spPr>
          <a:xfrm>
            <a:off x="1631850" y="1012874"/>
            <a:ext cx="9721949" cy="5164089"/>
          </a:xfrm>
        </p:spPr>
        <p:txBody>
          <a:bodyPr>
            <a:normAutofit/>
          </a:bodyPr>
          <a:lstStyle/>
          <a:p>
            <a:pPr>
              <a:lnSpc>
                <a:spcPct val="150000"/>
              </a:lnSpc>
            </a:pPr>
            <a:r>
              <a:rPr lang="en-IN" sz="2400" b="1" dirty="0">
                <a:latin typeface="Times New Roman" panose="02020603050405020304" pitchFamily="18" charset="0"/>
                <a:cs typeface="Times New Roman" panose="02020603050405020304" pitchFamily="18" charset="0"/>
              </a:rPr>
              <a:t>Increase in productivity – labour and capital productivity</a:t>
            </a:r>
          </a:p>
          <a:p>
            <a:pPr>
              <a:lnSpc>
                <a:spcPct val="150000"/>
              </a:lnSpc>
            </a:pPr>
            <a:r>
              <a:rPr lang="en-IN" sz="2400" b="1" dirty="0">
                <a:latin typeface="Times New Roman" panose="02020603050405020304" pitchFamily="18" charset="0"/>
                <a:cs typeface="Times New Roman" panose="02020603050405020304" pitchFamily="18" charset="0"/>
              </a:rPr>
              <a:t>Workers gain skills and become more productive.</a:t>
            </a:r>
          </a:p>
          <a:p>
            <a:pPr>
              <a:lnSpc>
                <a:spcPct val="150000"/>
              </a:lnSpc>
            </a:pPr>
            <a:r>
              <a:rPr lang="en-IN" sz="2400" b="1" dirty="0">
                <a:latin typeface="Times New Roman" panose="02020603050405020304" pitchFamily="18" charset="0"/>
                <a:cs typeface="Times New Roman" panose="02020603050405020304" pitchFamily="18" charset="0"/>
              </a:rPr>
              <a:t>Cost effective – provide specialist tools</a:t>
            </a:r>
          </a:p>
          <a:p>
            <a:pPr>
              <a:lnSpc>
                <a:spcPct val="150000"/>
              </a:lnSpc>
            </a:pPr>
            <a:r>
              <a:rPr lang="en-IN" sz="2400" b="1" dirty="0">
                <a:latin typeface="Times New Roman" panose="02020603050405020304" pitchFamily="18" charset="0"/>
                <a:cs typeface="Times New Roman" panose="02020603050405020304" pitchFamily="18" charset="0"/>
              </a:rPr>
              <a:t>Time saving – not constantly changing tasks, machines, moving around</a:t>
            </a:r>
          </a:p>
          <a:p>
            <a:pPr>
              <a:lnSpc>
                <a:spcPct val="150000"/>
              </a:lnSpc>
            </a:pPr>
            <a:r>
              <a:rPr lang="en-IN" sz="2400" b="1" dirty="0">
                <a:latin typeface="Times New Roman" panose="02020603050405020304" pitchFamily="18" charset="0"/>
                <a:cs typeface="Times New Roman" panose="02020603050405020304" pitchFamily="18" charset="0"/>
              </a:rPr>
              <a:t>Workers can specialise in those tasks to which they are best suited.</a:t>
            </a:r>
          </a:p>
        </p:txBody>
      </p:sp>
    </p:spTree>
    <p:extLst>
      <p:ext uri="{BB962C8B-B14F-4D97-AF65-F5344CB8AC3E}">
        <p14:creationId xmlns:p14="http://schemas.microsoft.com/office/powerpoint/2010/main" val="4261935195"/>
      </p:ext>
    </p:extLst>
  </p:cSld>
  <p:clrMapOvr>
    <a:masterClrMapping/>
  </p:clrMapOvr>
  <mc:AlternateContent xmlns:mc="http://schemas.openxmlformats.org/markup-compatibility/2006" xmlns:p14="http://schemas.microsoft.com/office/powerpoint/2010/main">
    <mc:Choice Requires="p14">
      <p:transition spd="slow" p14:dur="2000" advTm="79325"/>
    </mc:Choice>
    <mc:Fallback xmlns="">
      <p:transition spd="slow" advTm="7932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8D709-5E0B-41EF-B046-6E033B62A000}"/>
              </a:ext>
            </a:extLst>
          </p:cNvPr>
          <p:cNvSpPr>
            <a:spLocks noGrp="1"/>
          </p:cNvSpPr>
          <p:nvPr>
            <p:ph type="title"/>
          </p:nvPr>
        </p:nvSpPr>
        <p:spPr>
          <a:xfrm>
            <a:off x="1702190" y="126609"/>
            <a:ext cx="9651609" cy="703385"/>
          </a:xfrm>
        </p:spPr>
        <p:txBody>
          <a:bodyPr>
            <a:normAutofit/>
          </a:bodyPr>
          <a:lstStyle/>
          <a:p>
            <a:r>
              <a:rPr lang="en-IN" b="1" dirty="0"/>
              <a:t>Disadvantages of division of labour</a:t>
            </a:r>
          </a:p>
        </p:txBody>
      </p:sp>
      <p:sp>
        <p:nvSpPr>
          <p:cNvPr id="3" name="Content Placeholder 2">
            <a:extLst>
              <a:ext uri="{FF2B5EF4-FFF2-40B4-BE49-F238E27FC236}">
                <a16:creationId xmlns:a16="http://schemas.microsoft.com/office/drawing/2014/main" id="{2FD83BAA-F412-4655-92DD-CA1F5BCF2727}"/>
              </a:ext>
            </a:extLst>
          </p:cNvPr>
          <p:cNvSpPr>
            <a:spLocks noGrp="1"/>
          </p:cNvSpPr>
          <p:nvPr>
            <p:ph idx="1"/>
          </p:nvPr>
        </p:nvSpPr>
        <p:spPr>
          <a:xfrm>
            <a:off x="1842868" y="829994"/>
            <a:ext cx="9510932" cy="5901397"/>
          </a:xfrm>
        </p:spPr>
        <p:txBody>
          <a:bodyPr>
            <a:normAutofit/>
          </a:bodyPr>
          <a:lstStyle/>
          <a:p>
            <a:pPr>
              <a:lnSpc>
                <a:spcPct val="150000"/>
              </a:lnSpc>
            </a:pPr>
            <a:r>
              <a:rPr lang="en-IN" sz="2400" b="1" dirty="0">
                <a:latin typeface="Times New Roman" panose="02020603050405020304" pitchFamily="18" charset="0"/>
                <a:cs typeface="Times New Roman" panose="02020603050405020304" pitchFamily="18" charset="0"/>
              </a:rPr>
              <a:t>Jobs divided too much - Work becomes tedious and monotonous.</a:t>
            </a:r>
          </a:p>
          <a:p>
            <a:pPr>
              <a:lnSpc>
                <a:spcPct val="150000"/>
              </a:lnSpc>
            </a:pPr>
            <a:r>
              <a:rPr lang="en-IN" sz="2400" b="1" dirty="0">
                <a:latin typeface="Times New Roman" panose="02020603050405020304" pitchFamily="18" charset="0"/>
                <a:cs typeface="Times New Roman" panose="02020603050405020304" pitchFamily="18" charset="0"/>
              </a:rPr>
              <a:t>Workers do not feel connected to their work.</a:t>
            </a:r>
          </a:p>
          <a:p>
            <a:pPr>
              <a:lnSpc>
                <a:spcPct val="150000"/>
              </a:lnSpc>
            </a:pPr>
            <a:r>
              <a:rPr lang="en-IN" sz="2400" b="1" dirty="0">
                <a:latin typeface="Times New Roman" panose="02020603050405020304" pitchFamily="18" charset="0"/>
                <a:cs typeface="Times New Roman" panose="02020603050405020304" pitchFamily="18" charset="0"/>
              </a:rPr>
              <a:t>Poor quality and less output per person.</a:t>
            </a:r>
          </a:p>
          <a:p>
            <a:pPr>
              <a:lnSpc>
                <a:spcPct val="150000"/>
              </a:lnSpc>
            </a:pPr>
            <a:r>
              <a:rPr lang="en-IN" sz="2400" b="1" dirty="0">
                <a:latin typeface="Times New Roman" panose="02020603050405020304" pitchFamily="18" charset="0"/>
                <a:cs typeface="Times New Roman" panose="02020603050405020304" pitchFamily="18" charset="0"/>
              </a:rPr>
              <a:t>Workers avoid work – long breaks, sick leaves</a:t>
            </a:r>
          </a:p>
          <a:p>
            <a:pPr>
              <a:lnSpc>
                <a:spcPct val="150000"/>
              </a:lnSpc>
            </a:pPr>
            <a:r>
              <a:rPr lang="en-IN" sz="2400" b="1" dirty="0">
                <a:latin typeface="Times New Roman" panose="02020603050405020304" pitchFamily="18" charset="0"/>
                <a:cs typeface="Times New Roman" panose="02020603050405020304" pitchFamily="18" charset="0"/>
              </a:rPr>
              <a:t>Size of the market small – not profitable to specialise</a:t>
            </a:r>
          </a:p>
          <a:p>
            <a:pPr>
              <a:lnSpc>
                <a:spcPct val="150000"/>
              </a:lnSpc>
            </a:pPr>
            <a:r>
              <a:rPr lang="en-IN" sz="2400" b="1" dirty="0">
                <a:latin typeface="Times New Roman" panose="02020603050405020304" pitchFamily="18" charset="0"/>
                <a:cs typeface="Times New Roman" panose="02020603050405020304" pitchFamily="18" charset="0"/>
              </a:rPr>
              <a:t>Overspecialisation – unemployment – difficult to find jobs in other industry</a:t>
            </a:r>
          </a:p>
          <a:p>
            <a:pPr>
              <a:lnSpc>
                <a:spcPct val="150000"/>
              </a:lnSpc>
            </a:pPr>
            <a:r>
              <a:rPr lang="en-IN" sz="2400" b="1" dirty="0">
                <a:latin typeface="Times New Roman" panose="02020603050405020304" pitchFamily="18" charset="0"/>
                <a:cs typeface="Times New Roman" panose="02020603050405020304" pitchFamily="18" charset="0"/>
              </a:rPr>
              <a:t>Breakdown in part of chain of production can cause chaos within the system.</a:t>
            </a:r>
          </a:p>
        </p:txBody>
      </p:sp>
    </p:spTree>
    <p:extLst>
      <p:ext uri="{BB962C8B-B14F-4D97-AF65-F5344CB8AC3E}">
        <p14:creationId xmlns:p14="http://schemas.microsoft.com/office/powerpoint/2010/main" val="3349531236"/>
      </p:ext>
    </p:extLst>
  </p:cSld>
  <p:clrMapOvr>
    <a:masterClrMapping/>
  </p:clrMapOvr>
  <mc:AlternateContent xmlns:mc="http://schemas.openxmlformats.org/markup-compatibility/2006" xmlns:p14="http://schemas.microsoft.com/office/powerpoint/2010/main">
    <mc:Choice Requires="p14">
      <p:transition spd="slow" p14:dur="2000" advTm="159454"/>
    </mc:Choice>
    <mc:Fallback xmlns="">
      <p:transition spd="slow" advTm="159454"/>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EB9A486-2185-484F-B70D-029B4103FCB2}"/>
              </a:ext>
            </a:extLst>
          </p:cNvPr>
          <p:cNvGraphicFramePr>
            <a:graphicFrameLocks noGrp="1"/>
          </p:cNvGraphicFramePr>
          <p:nvPr>
            <p:ph idx="1"/>
            <p:extLst>
              <p:ext uri="{D42A27DB-BD31-4B8C-83A1-F6EECF244321}">
                <p14:modId xmlns:p14="http://schemas.microsoft.com/office/powerpoint/2010/main" val="4165346313"/>
              </p:ext>
            </p:extLst>
          </p:nvPr>
        </p:nvGraphicFramePr>
        <p:xfrm>
          <a:off x="239151" y="197628"/>
          <a:ext cx="11952849" cy="6512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50" name="Picture 6" descr="Secondary Sector Stock Illustrations – 101 Secondary Sector Stock  Illustrations, Vectors &amp; Clipart - Dreamstime">
            <a:extLst>
              <a:ext uri="{FF2B5EF4-FFF2-40B4-BE49-F238E27FC236}">
                <a16:creationId xmlns:a16="http://schemas.microsoft.com/office/drawing/2014/main" id="{6E064B0B-287F-4AC1-9F51-FD1C10210A0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36028"/>
          <a:stretch/>
        </p:blipFill>
        <p:spPr bwMode="auto">
          <a:xfrm>
            <a:off x="4397492" y="2964423"/>
            <a:ext cx="3496328" cy="280219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Tertiary sector concept icon. Business produce services idea thin line  illustration. Customer service and tourism. Tertiary economy sector. Vector  iso Stock Vector Image &amp;amp; Art - Alamy">
            <a:extLst>
              <a:ext uri="{FF2B5EF4-FFF2-40B4-BE49-F238E27FC236}">
                <a16:creationId xmlns:a16="http://schemas.microsoft.com/office/drawing/2014/main" id="{13A19EC5-0663-43DF-8CBB-D7221F827D4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29462"/>
          <a:stretch/>
        </p:blipFill>
        <p:spPr bwMode="auto">
          <a:xfrm>
            <a:off x="8520885" y="2964423"/>
            <a:ext cx="3496328" cy="2802194"/>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Primary Concept Stock Illustrations – 13,871 Primary Concept Stock  Illustrations, Vectors &amp; Clipart - Dreamstime">
            <a:extLst>
              <a:ext uri="{FF2B5EF4-FFF2-40B4-BE49-F238E27FC236}">
                <a16:creationId xmlns:a16="http://schemas.microsoft.com/office/drawing/2014/main" id="{D1450257-8FBB-4359-8BB9-4FB100CD2EF0}"/>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15676"/>
          <a:stretch/>
        </p:blipFill>
        <p:spPr bwMode="auto">
          <a:xfrm>
            <a:off x="474082" y="2964423"/>
            <a:ext cx="3308400" cy="2802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60683"/>
      </p:ext>
    </p:extLst>
  </p:cSld>
  <p:clrMapOvr>
    <a:masterClrMapping/>
  </p:clrMapOvr>
  <mc:AlternateContent xmlns:mc="http://schemas.openxmlformats.org/markup-compatibility/2006" xmlns:p14="http://schemas.microsoft.com/office/powerpoint/2010/main">
    <mc:Choice Requires="p14">
      <p:transition spd="slow" p14:dur="2000" advTm="87777"/>
    </mc:Choice>
    <mc:Fallback xmlns="">
      <p:transition spd="slow" advTm="87777"/>
    </mc:Fallback>
  </mc:AlternateContent>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3918</TotalTime>
  <Words>1324</Words>
  <Application>Microsoft Office PowerPoint</Application>
  <PresentationFormat>Widescreen</PresentationFormat>
  <Paragraphs>213</Paragraphs>
  <Slides>22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Century Gothic</vt:lpstr>
      <vt:lpstr>SourceSansPro</vt:lpstr>
      <vt:lpstr>Times New Roman</vt:lpstr>
      <vt:lpstr>Wingdings</vt:lpstr>
      <vt:lpstr>Wingdings 3</vt:lpstr>
      <vt:lpstr>Wisp</vt:lpstr>
      <vt:lpstr> Chapter 4 SPECIALISATION AND DIVISON OF LABOUR </vt:lpstr>
      <vt:lpstr>Learning objective</vt:lpstr>
      <vt:lpstr>Specialisation </vt:lpstr>
      <vt:lpstr>PowerPoint Presentation</vt:lpstr>
      <vt:lpstr>PowerPoint Presentation</vt:lpstr>
      <vt:lpstr>Division of labour  </vt:lpstr>
      <vt:lpstr>Advantages of division of labour</vt:lpstr>
      <vt:lpstr>Disadvantages of division of labour</vt:lpstr>
      <vt:lpstr>PowerPoint Presentation</vt:lpstr>
      <vt:lpstr>PowerPoint Presentation</vt:lpstr>
      <vt:lpstr>Markets</vt:lpstr>
      <vt:lpstr> </vt:lpstr>
      <vt:lpstr>Submarkets - A market within a large market </vt:lpstr>
      <vt:lpstr>Money and Exchange</vt:lpstr>
      <vt:lpstr>Functions of money</vt:lpstr>
      <vt:lpstr>PowerPoint Presentation</vt:lpstr>
      <vt:lpstr>PowerPoint Presentation</vt:lpstr>
      <vt:lpstr>Forms of money</vt:lpstr>
      <vt:lpstr>PowerPoint Presentation</vt:lpstr>
      <vt:lpstr>PowerPoint Presentation</vt:lpstr>
      <vt:lpstr>Financial Markets </vt:lpstr>
      <vt:lpstr>The Role of Financial Markets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SPECIALISATION AND DIVISON OF LABOUR</dc:title>
  <dc:creator>shabi zaidi</dc:creator>
  <cp:lastModifiedBy>shabi zaidi</cp:lastModifiedBy>
  <cp:revision>77</cp:revision>
  <dcterms:created xsi:type="dcterms:W3CDTF">2020-05-18T14:18:08Z</dcterms:created>
  <dcterms:modified xsi:type="dcterms:W3CDTF">2022-11-07T05:34:17Z</dcterms:modified>
</cp:coreProperties>
</file>