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78" r:id="rId4"/>
    <p:sldId id="279" r:id="rId5"/>
    <p:sldId id="262" r:id="rId6"/>
    <p:sldId id="267" r:id="rId7"/>
    <p:sldId id="268" r:id="rId8"/>
    <p:sldId id="269" r:id="rId9"/>
    <p:sldId id="280" r:id="rId10"/>
    <p:sldId id="281" r:id="rId11"/>
    <p:sldId id="282" r:id="rId12"/>
    <p:sldId id="270" r:id="rId13"/>
    <p:sldId id="271" r:id="rId14"/>
    <p:sldId id="272" r:id="rId15"/>
    <p:sldId id="273" r:id="rId16"/>
    <p:sldId id="274" r:id="rId17"/>
    <p:sldId id="275" r:id="rId18"/>
    <p:sldId id="276" r:id="rId19"/>
    <p:sldId id="27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864"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7C16C2-9F25-914F-A143-4D648CE49686}"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en-US"/>
        </a:p>
      </dgm:t>
    </dgm:pt>
    <dgm:pt modelId="{5D19F3CE-726E-A048-849C-4AA7935544AD}">
      <dgm:prSet phldrT="[Text]"/>
      <dgm:spPr/>
      <dgm:t>
        <a:bodyPr/>
        <a:lstStyle/>
        <a:p>
          <a:r>
            <a:rPr lang="en-US" dirty="0" smtClean="0"/>
            <a:t>Total cost</a:t>
          </a:r>
          <a:endParaRPr lang="en-US" dirty="0"/>
        </a:p>
      </dgm:t>
    </dgm:pt>
    <dgm:pt modelId="{84FF946A-0408-CE44-AD44-981392585ED3}" type="parTrans" cxnId="{CA9789C9-0259-8F40-877B-39EC2876276B}">
      <dgm:prSet/>
      <dgm:spPr/>
      <dgm:t>
        <a:bodyPr/>
        <a:lstStyle/>
        <a:p>
          <a:endParaRPr lang="en-US"/>
        </a:p>
      </dgm:t>
    </dgm:pt>
    <dgm:pt modelId="{2DEEDCAB-62D9-9949-85C6-86C896508D25}" type="sibTrans" cxnId="{CA9789C9-0259-8F40-877B-39EC2876276B}">
      <dgm:prSet/>
      <dgm:spPr/>
      <dgm:t>
        <a:bodyPr/>
        <a:lstStyle/>
        <a:p>
          <a:endParaRPr lang="en-US"/>
        </a:p>
      </dgm:t>
    </dgm:pt>
    <dgm:pt modelId="{D3371145-84D6-4045-B16E-A5363B14890C}">
      <dgm:prSet phldrT="[Text]"/>
      <dgm:spPr/>
      <dgm:t>
        <a:bodyPr/>
        <a:lstStyle/>
        <a:p>
          <a:r>
            <a:rPr lang="en-US" dirty="0" smtClean="0"/>
            <a:t>Total Cost incurred</a:t>
          </a:r>
          <a:endParaRPr lang="en-US" dirty="0"/>
        </a:p>
      </dgm:t>
    </dgm:pt>
    <dgm:pt modelId="{B356AEA6-2342-AE40-A230-2BF0058205F4}" type="parTrans" cxnId="{31B684B7-B19C-1542-B086-F2CF738F5E2B}">
      <dgm:prSet/>
      <dgm:spPr/>
      <dgm:t>
        <a:bodyPr/>
        <a:lstStyle/>
        <a:p>
          <a:endParaRPr lang="en-US"/>
        </a:p>
      </dgm:t>
    </dgm:pt>
    <dgm:pt modelId="{7F3C6BB3-98D8-6241-A79A-B8B71FA675C8}" type="sibTrans" cxnId="{31B684B7-B19C-1542-B086-F2CF738F5E2B}">
      <dgm:prSet/>
      <dgm:spPr/>
      <dgm:t>
        <a:bodyPr/>
        <a:lstStyle/>
        <a:p>
          <a:endParaRPr lang="en-US"/>
        </a:p>
      </dgm:t>
    </dgm:pt>
    <dgm:pt modelId="{37EFF3EF-EB84-3E47-8454-6C73FD235D5C}">
      <dgm:prSet phldrT="[Text]"/>
      <dgm:spPr/>
      <dgm:t>
        <a:bodyPr/>
        <a:lstStyle/>
        <a:p>
          <a:r>
            <a:rPr lang="en-US" dirty="0" smtClean="0"/>
            <a:t>TC=FC+VC</a:t>
          </a:r>
          <a:endParaRPr lang="en-US" dirty="0"/>
        </a:p>
      </dgm:t>
    </dgm:pt>
    <dgm:pt modelId="{CB85AF3D-6946-C144-8E3C-6E1FEFFC9E7F}" type="parTrans" cxnId="{9C718A69-BD06-E944-9EFA-563696E1A661}">
      <dgm:prSet/>
      <dgm:spPr/>
      <dgm:t>
        <a:bodyPr/>
        <a:lstStyle/>
        <a:p>
          <a:endParaRPr lang="en-US"/>
        </a:p>
      </dgm:t>
    </dgm:pt>
    <dgm:pt modelId="{9D29DAB4-09D6-A947-AD1C-3C5DD3DFA762}" type="sibTrans" cxnId="{9C718A69-BD06-E944-9EFA-563696E1A661}">
      <dgm:prSet/>
      <dgm:spPr/>
      <dgm:t>
        <a:bodyPr/>
        <a:lstStyle/>
        <a:p>
          <a:endParaRPr lang="en-US"/>
        </a:p>
      </dgm:t>
    </dgm:pt>
    <dgm:pt modelId="{E12839F1-329C-FC48-9A30-FFE8718D6637}">
      <dgm:prSet phldrT="[Text]"/>
      <dgm:spPr/>
      <dgm:t>
        <a:bodyPr/>
        <a:lstStyle/>
        <a:p>
          <a:r>
            <a:rPr lang="en-US" dirty="0" smtClean="0"/>
            <a:t>Variable cost</a:t>
          </a:r>
          <a:endParaRPr lang="en-US" dirty="0"/>
        </a:p>
      </dgm:t>
    </dgm:pt>
    <dgm:pt modelId="{80DEBAAC-B9C2-5E42-8FD7-E695EC0DC35A}" type="parTrans" cxnId="{013F2A4C-77EA-5B45-900A-BB85CE13D4B6}">
      <dgm:prSet/>
      <dgm:spPr/>
      <dgm:t>
        <a:bodyPr/>
        <a:lstStyle/>
        <a:p>
          <a:endParaRPr lang="en-US"/>
        </a:p>
      </dgm:t>
    </dgm:pt>
    <dgm:pt modelId="{42ACB658-1096-5E4D-A141-B4436D0A4B37}" type="sibTrans" cxnId="{013F2A4C-77EA-5B45-900A-BB85CE13D4B6}">
      <dgm:prSet/>
      <dgm:spPr/>
      <dgm:t>
        <a:bodyPr/>
        <a:lstStyle/>
        <a:p>
          <a:endParaRPr lang="en-US"/>
        </a:p>
      </dgm:t>
    </dgm:pt>
    <dgm:pt modelId="{7382C553-336B-DA44-957E-0E00E15B736F}">
      <dgm:prSet phldrT="[Text]"/>
      <dgm:spPr/>
      <dgm:t>
        <a:bodyPr/>
        <a:lstStyle/>
        <a:p>
          <a:r>
            <a:rPr lang="en-US" dirty="0" smtClean="0"/>
            <a:t>Cost that varies as output changes</a:t>
          </a:r>
          <a:endParaRPr lang="en-US" dirty="0"/>
        </a:p>
      </dgm:t>
    </dgm:pt>
    <dgm:pt modelId="{98B67F77-0160-D044-92BF-0C9C2E65A452}" type="parTrans" cxnId="{36604C48-F849-1D46-BF1E-AC9AD9A8B5A3}">
      <dgm:prSet/>
      <dgm:spPr/>
      <dgm:t>
        <a:bodyPr/>
        <a:lstStyle/>
        <a:p>
          <a:endParaRPr lang="en-US"/>
        </a:p>
      </dgm:t>
    </dgm:pt>
    <dgm:pt modelId="{BB23F170-FB50-E049-B765-BA8D64024489}" type="sibTrans" cxnId="{36604C48-F849-1D46-BF1E-AC9AD9A8B5A3}">
      <dgm:prSet/>
      <dgm:spPr/>
      <dgm:t>
        <a:bodyPr/>
        <a:lstStyle/>
        <a:p>
          <a:endParaRPr lang="en-US"/>
        </a:p>
      </dgm:t>
    </dgm:pt>
    <dgm:pt modelId="{5000B034-F566-7C4C-92FE-9637BF48F827}">
      <dgm:prSet phldrT="[Text]"/>
      <dgm:spPr/>
      <dgm:t>
        <a:bodyPr/>
        <a:lstStyle/>
        <a:p>
          <a:r>
            <a:rPr lang="en-US" dirty="0" smtClean="0"/>
            <a:t>Fixed cost</a:t>
          </a:r>
          <a:endParaRPr lang="en-US" dirty="0"/>
        </a:p>
      </dgm:t>
    </dgm:pt>
    <dgm:pt modelId="{A618827F-E94F-6E46-A3C5-11CD9AA1D0EF}" type="parTrans" cxnId="{1FF5FB70-C4BA-A44D-A33A-5E5F45117407}">
      <dgm:prSet/>
      <dgm:spPr/>
      <dgm:t>
        <a:bodyPr/>
        <a:lstStyle/>
        <a:p>
          <a:endParaRPr lang="en-US"/>
        </a:p>
      </dgm:t>
    </dgm:pt>
    <dgm:pt modelId="{C8DA7B55-49BA-3846-A957-E11E86D7289D}" type="sibTrans" cxnId="{1FF5FB70-C4BA-A44D-A33A-5E5F45117407}">
      <dgm:prSet/>
      <dgm:spPr/>
      <dgm:t>
        <a:bodyPr/>
        <a:lstStyle/>
        <a:p>
          <a:endParaRPr lang="en-US"/>
        </a:p>
      </dgm:t>
    </dgm:pt>
    <dgm:pt modelId="{6DBD351B-52E1-8147-9C52-C12E7DF4067F}">
      <dgm:prSet phldrT="[Text]"/>
      <dgm:spPr/>
      <dgm:t>
        <a:bodyPr/>
        <a:lstStyle/>
        <a:p>
          <a:r>
            <a:rPr lang="en-US" dirty="0" smtClean="0"/>
            <a:t>Cost that remain unchanged</a:t>
          </a:r>
          <a:endParaRPr lang="en-US" dirty="0"/>
        </a:p>
      </dgm:t>
    </dgm:pt>
    <dgm:pt modelId="{21CF3A54-EB7C-EE4D-AF64-B7E2053BD357}" type="parTrans" cxnId="{6979D796-4E55-EF47-963E-6367D1846F69}">
      <dgm:prSet/>
      <dgm:spPr/>
      <dgm:t>
        <a:bodyPr/>
        <a:lstStyle/>
        <a:p>
          <a:endParaRPr lang="en-US"/>
        </a:p>
      </dgm:t>
    </dgm:pt>
    <dgm:pt modelId="{5B56CCBB-B527-3F4E-8EB6-ACFF54419E6C}" type="sibTrans" cxnId="{6979D796-4E55-EF47-963E-6367D1846F69}">
      <dgm:prSet/>
      <dgm:spPr/>
      <dgm:t>
        <a:bodyPr/>
        <a:lstStyle/>
        <a:p>
          <a:endParaRPr lang="en-US"/>
        </a:p>
      </dgm:t>
    </dgm:pt>
    <dgm:pt modelId="{22C2E5D7-E5D4-EB40-B6D8-F9B416F5A54F}">
      <dgm:prSet phldrT="[Text]"/>
      <dgm:spPr/>
      <dgm:t>
        <a:bodyPr/>
        <a:lstStyle/>
        <a:p>
          <a:r>
            <a:rPr lang="en-US" dirty="0" smtClean="0"/>
            <a:t>FC=TC-VC</a:t>
          </a:r>
          <a:endParaRPr lang="en-US" dirty="0"/>
        </a:p>
      </dgm:t>
    </dgm:pt>
    <dgm:pt modelId="{F1D733B6-A87A-DA4C-B64D-D30630CB1407}" type="parTrans" cxnId="{101D4FAF-6113-694C-AAF9-F67AEDECF6CB}">
      <dgm:prSet/>
      <dgm:spPr/>
      <dgm:t>
        <a:bodyPr/>
        <a:lstStyle/>
        <a:p>
          <a:endParaRPr lang="en-US"/>
        </a:p>
      </dgm:t>
    </dgm:pt>
    <dgm:pt modelId="{0D857625-E515-0043-8C5E-FCB2F15F22CE}" type="sibTrans" cxnId="{101D4FAF-6113-694C-AAF9-F67AEDECF6CB}">
      <dgm:prSet/>
      <dgm:spPr/>
      <dgm:t>
        <a:bodyPr/>
        <a:lstStyle/>
        <a:p>
          <a:endParaRPr lang="en-US"/>
        </a:p>
      </dgm:t>
    </dgm:pt>
    <dgm:pt modelId="{26E337FB-B89B-F943-BEB7-2E26E45117C2}">
      <dgm:prSet phldrT="[Text]"/>
      <dgm:spPr/>
      <dgm:t>
        <a:bodyPr/>
        <a:lstStyle/>
        <a:p>
          <a:r>
            <a:rPr lang="en-US" dirty="0" smtClean="0"/>
            <a:t>VC=TC-FC</a:t>
          </a:r>
          <a:endParaRPr lang="en-US" dirty="0"/>
        </a:p>
      </dgm:t>
    </dgm:pt>
    <dgm:pt modelId="{7BD4BCA1-9F79-E54C-B5E0-CA9E2244B346}" type="parTrans" cxnId="{1E81EA3A-BAEF-F945-8F53-22F71827E712}">
      <dgm:prSet/>
      <dgm:spPr/>
    </dgm:pt>
    <dgm:pt modelId="{C7A2B3BB-5B0A-8348-8904-D0DB61C43A0F}" type="sibTrans" cxnId="{1E81EA3A-BAEF-F945-8F53-22F71827E712}">
      <dgm:prSet/>
      <dgm:spPr/>
    </dgm:pt>
    <dgm:pt modelId="{E32503CD-9188-9B45-9F53-416F238666A8}" type="pres">
      <dgm:prSet presAssocID="{B57C16C2-9F25-914F-A143-4D648CE49686}" presName="Name0" presStyleCnt="0">
        <dgm:presLayoutVars>
          <dgm:dir/>
          <dgm:animLvl val="lvl"/>
          <dgm:resizeHandles val="exact"/>
        </dgm:presLayoutVars>
      </dgm:prSet>
      <dgm:spPr/>
      <dgm:t>
        <a:bodyPr/>
        <a:lstStyle/>
        <a:p>
          <a:endParaRPr lang="en-US"/>
        </a:p>
      </dgm:t>
    </dgm:pt>
    <dgm:pt modelId="{68E4C782-E482-8442-8C0E-E22DA7466E28}" type="pres">
      <dgm:prSet presAssocID="{5D19F3CE-726E-A048-849C-4AA7935544AD}" presName="linNode" presStyleCnt="0"/>
      <dgm:spPr/>
    </dgm:pt>
    <dgm:pt modelId="{DE52433E-6892-D04C-B3F0-71F87D3C292C}" type="pres">
      <dgm:prSet presAssocID="{5D19F3CE-726E-A048-849C-4AA7935544AD}" presName="parentText" presStyleLbl="node1" presStyleIdx="0" presStyleCnt="3">
        <dgm:presLayoutVars>
          <dgm:chMax val="1"/>
          <dgm:bulletEnabled val="1"/>
        </dgm:presLayoutVars>
      </dgm:prSet>
      <dgm:spPr/>
      <dgm:t>
        <a:bodyPr/>
        <a:lstStyle/>
        <a:p>
          <a:endParaRPr lang="en-US"/>
        </a:p>
      </dgm:t>
    </dgm:pt>
    <dgm:pt modelId="{E801966E-50C1-3B42-86A4-4894E4CA52E3}" type="pres">
      <dgm:prSet presAssocID="{5D19F3CE-726E-A048-849C-4AA7935544AD}" presName="descendantText" presStyleLbl="alignAccFollowNode1" presStyleIdx="0" presStyleCnt="3">
        <dgm:presLayoutVars>
          <dgm:bulletEnabled val="1"/>
        </dgm:presLayoutVars>
      </dgm:prSet>
      <dgm:spPr/>
      <dgm:t>
        <a:bodyPr/>
        <a:lstStyle/>
        <a:p>
          <a:endParaRPr lang="en-US"/>
        </a:p>
      </dgm:t>
    </dgm:pt>
    <dgm:pt modelId="{17A1068E-38FC-F040-A682-9F59A4A6B08F}" type="pres">
      <dgm:prSet presAssocID="{2DEEDCAB-62D9-9949-85C6-86C896508D25}" presName="sp" presStyleCnt="0"/>
      <dgm:spPr/>
    </dgm:pt>
    <dgm:pt modelId="{5ADD28E0-BBFF-0544-8469-F77172016D68}" type="pres">
      <dgm:prSet presAssocID="{E12839F1-329C-FC48-9A30-FFE8718D6637}" presName="linNode" presStyleCnt="0"/>
      <dgm:spPr/>
    </dgm:pt>
    <dgm:pt modelId="{549D8EF5-AB6C-924F-BA16-FA5E9D7E6285}" type="pres">
      <dgm:prSet presAssocID="{E12839F1-329C-FC48-9A30-FFE8718D6637}" presName="parentText" presStyleLbl="node1" presStyleIdx="1" presStyleCnt="3">
        <dgm:presLayoutVars>
          <dgm:chMax val="1"/>
          <dgm:bulletEnabled val="1"/>
        </dgm:presLayoutVars>
      </dgm:prSet>
      <dgm:spPr/>
      <dgm:t>
        <a:bodyPr/>
        <a:lstStyle/>
        <a:p>
          <a:endParaRPr lang="en-US"/>
        </a:p>
      </dgm:t>
    </dgm:pt>
    <dgm:pt modelId="{9BF5E61A-1AFB-D745-9B89-31DA332AD79D}" type="pres">
      <dgm:prSet presAssocID="{E12839F1-329C-FC48-9A30-FFE8718D6637}" presName="descendantText" presStyleLbl="alignAccFollowNode1" presStyleIdx="1" presStyleCnt="3">
        <dgm:presLayoutVars>
          <dgm:bulletEnabled val="1"/>
        </dgm:presLayoutVars>
      </dgm:prSet>
      <dgm:spPr/>
      <dgm:t>
        <a:bodyPr/>
        <a:lstStyle/>
        <a:p>
          <a:endParaRPr lang="en-US"/>
        </a:p>
      </dgm:t>
    </dgm:pt>
    <dgm:pt modelId="{C49CA0D4-DB6C-9340-B0FE-035D208CED76}" type="pres">
      <dgm:prSet presAssocID="{42ACB658-1096-5E4D-A141-B4436D0A4B37}" presName="sp" presStyleCnt="0"/>
      <dgm:spPr/>
    </dgm:pt>
    <dgm:pt modelId="{7A6D1CE2-E354-1344-ACE3-BE757D566FCE}" type="pres">
      <dgm:prSet presAssocID="{5000B034-F566-7C4C-92FE-9637BF48F827}" presName="linNode" presStyleCnt="0"/>
      <dgm:spPr/>
    </dgm:pt>
    <dgm:pt modelId="{4CD16A40-8318-CD43-A7E8-56D2A62626CE}" type="pres">
      <dgm:prSet presAssocID="{5000B034-F566-7C4C-92FE-9637BF48F827}" presName="parentText" presStyleLbl="node1" presStyleIdx="2" presStyleCnt="3">
        <dgm:presLayoutVars>
          <dgm:chMax val="1"/>
          <dgm:bulletEnabled val="1"/>
        </dgm:presLayoutVars>
      </dgm:prSet>
      <dgm:spPr/>
      <dgm:t>
        <a:bodyPr/>
        <a:lstStyle/>
        <a:p>
          <a:endParaRPr lang="en-US"/>
        </a:p>
      </dgm:t>
    </dgm:pt>
    <dgm:pt modelId="{16C33ACE-AC28-4143-AE0B-C08A14C84466}" type="pres">
      <dgm:prSet presAssocID="{5000B034-F566-7C4C-92FE-9637BF48F827}" presName="descendantText" presStyleLbl="alignAccFollowNode1" presStyleIdx="2" presStyleCnt="3">
        <dgm:presLayoutVars>
          <dgm:bulletEnabled val="1"/>
        </dgm:presLayoutVars>
      </dgm:prSet>
      <dgm:spPr/>
      <dgm:t>
        <a:bodyPr/>
        <a:lstStyle/>
        <a:p>
          <a:endParaRPr lang="en-US"/>
        </a:p>
      </dgm:t>
    </dgm:pt>
  </dgm:ptLst>
  <dgm:cxnLst>
    <dgm:cxn modelId="{36604C48-F849-1D46-BF1E-AC9AD9A8B5A3}" srcId="{E12839F1-329C-FC48-9A30-FFE8718D6637}" destId="{7382C553-336B-DA44-957E-0E00E15B736F}" srcOrd="0" destOrd="0" parTransId="{98B67F77-0160-D044-92BF-0C9C2E65A452}" sibTransId="{BB23F170-FB50-E049-B765-BA8D64024489}"/>
    <dgm:cxn modelId="{101D4FAF-6113-694C-AAF9-F67AEDECF6CB}" srcId="{5000B034-F566-7C4C-92FE-9637BF48F827}" destId="{22C2E5D7-E5D4-EB40-B6D8-F9B416F5A54F}" srcOrd="1" destOrd="0" parTransId="{F1D733B6-A87A-DA4C-B64D-D30630CB1407}" sibTransId="{0D857625-E515-0043-8C5E-FCB2F15F22CE}"/>
    <dgm:cxn modelId="{8C9919B1-8CE0-074C-9A84-F63DF9FA0F11}" type="presOf" srcId="{E12839F1-329C-FC48-9A30-FFE8718D6637}" destId="{549D8EF5-AB6C-924F-BA16-FA5E9D7E6285}" srcOrd="0" destOrd="0" presId="urn:microsoft.com/office/officeart/2005/8/layout/vList5"/>
    <dgm:cxn modelId="{4477F55C-892D-E445-9930-EFBE594CDB10}" type="presOf" srcId="{D3371145-84D6-4045-B16E-A5363B14890C}" destId="{E801966E-50C1-3B42-86A4-4894E4CA52E3}" srcOrd="0" destOrd="0" presId="urn:microsoft.com/office/officeart/2005/8/layout/vList5"/>
    <dgm:cxn modelId="{5D0EE146-48E0-6F48-A29D-CF842A2741A9}" type="presOf" srcId="{5000B034-F566-7C4C-92FE-9637BF48F827}" destId="{4CD16A40-8318-CD43-A7E8-56D2A62626CE}" srcOrd="0" destOrd="0" presId="urn:microsoft.com/office/officeart/2005/8/layout/vList5"/>
    <dgm:cxn modelId="{D04B6112-7D3F-CC4E-AD10-29C55744D633}" type="presOf" srcId="{5D19F3CE-726E-A048-849C-4AA7935544AD}" destId="{DE52433E-6892-D04C-B3F0-71F87D3C292C}" srcOrd="0" destOrd="0" presId="urn:microsoft.com/office/officeart/2005/8/layout/vList5"/>
    <dgm:cxn modelId="{6979D796-4E55-EF47-963E-6367D1846F69}" srcId="{5000B034-F566-7C4C-92FE-9637BF48F827}" destId="{6DBD351B-52E1-8147-9C52-C12E7DF4067F}" srcOrd="0" destOrd="0" parTransId="{21CF3A54-EB7C-EE4D-AF64-B7E2053BD357}" sibTransId="{5B56CCBB-B527-3F4E-8EB6-ACFF54419E6C}"/>
    <dgm:cxn modelId="{9FD263AF-E567-1D45-8EDA-491E9D988DA6}" type="presOf" srcId="{6DBD351B-52E1-8147-9C52-C12E7DF4067F}" destId="{16C33ACE-AC28-4143-AE0B-C08A14C84466}" srcOrd="0" destOrd="0" presId="urn:microsoft.com/office/officeart/2005/8/layout/vList5"/>
    <dgm:cxn modelId="{F849CBE0-8643-AC4C-A129-A8DA71F3BBB1}" type="presOf" srcId="{7382C553-336B-DA44-957E-0E00E15B736F}" destId="{9BF5E61A-1AFB-D745-9B89-31DA332AD79D}" srcOrd="0" destOrd="0" presId="urn:microsoft.com/office/officeart/2005/8/layout/vList5"/>
    <dgm:cxn modelId="{59CF600A-D6CB-5C42-85A0-B93BF0AD4F8A}" type="presOf" srcId="{37EFF3EF-EB84-3E47-8454-6C73FD235D5C}" destId="{E801966E-50C1-3B42-86A4-4894E4CA52E3}" srcOrd="0" destOrd="1" presId="urn:microsoft.com/office/officeart/2005/8/layout/vList5"/>
    <dgm:cxn modelId="{013F2A4C-77EA-5B45-900A-BB85CE13D4B6}" srcId="{B57C16C2-9F25-914F-A143-4D648CE49686}" destId="{E12839F1-329C-FC48-9A30-FFE8718D6637}" srcOrd="1" destOrd="0" parTransId="{80DEBAAC-B9C2-5E42-8FD7-E695EC0DC35A}" sibTransId="{42ACB658-1096-5E4D-A141-B4436D0A4B37}"/>
    <dgm:cxn modelId="{9C718A69-BD06-E944-9EFA-563696E1A661}" srcId="{5D19F3CE-726E-A048-849C-4AA7935544AD}" destId="{37EFF3EF-EB84-3E47-8454-6C73FD235D5C}" srcOrd="1" destOrd="0" parTransId="{CB85AF3D-6946-C144-8E3C-6E1FEFFC9E7F}" sibTransId="{9D29DAB4-09D6-A947-AD1C-3C5DD3DFA762}"/>
    <dgm:cxn modelId="{1EBE8C2A-DD69-8349-96C7-72ACD4871D22}" type="presOf" srcId="{22C2E5D7-E5D4-EB40-B6D8-F9B416F5A54F}" destId="{16C33ACE-AC28-4143-AE0B-C08A14C84466}" srcOrd="0" destOrd="1" presId="urn:microsoft.com/office/officeart/2005/8/layout/vList5"/>
    <dgm:cxn modelId="{F6E4E14A-142C-1149-A384-81D90B34139F}" type="presOf" srcId="{26E337FB-B89B-F943-BEB7-2E26E45117C2}" destId="{9BF5E61A-1AFB-D745-9B89-31DA332AD79D}" srcOrd="0" destOrd="1" presId="urn:microsoft.com/office/officeart/2005/8/layout/vList5"/>
    <dgm:cxn modelId="{CA9789C9-0259-8F40-877B-39EC2876276B}" srcId="{B57C16C2-9F25-914F-A143-4D648CE49686}" destId="{5D19F3CE-726E-A048-849C-4AA7935544AD}" srcOrd="0" destOrd="0" parTransId="{84FF946A-0408-CE44-AD44-981392585ED3}" sibTransId="{2DEEDCAB-62D9-9949-85C6-86C896508D25}"/>
    <dgm:cxn modelId="{1E81EA3A-BAEF-F945-8F53-22F71827E712}" srcId="{E12839F1-329C-FC48-9A30-FFE8718D6637}" destId="{26E337FB-B89B-F943-BEB7-2E26E45117C2}" srcOrd="1" destOrd="0" parTransId="{7BD4BCA1-9F79-E54C-B5E0-CA9E2244B346}" sibTransId="{C7A2B3BB-5B0A-8348-8904-D0DB61C43A0F}"/>
    <dgm:cxn modelId="{31B684B7-B19C-1542-B086-F2CF738F5E2B}" srcId="{5D19F3CE-726E-A048-849C-4AA7935544AD}" destId="{D3371145-84D6-4045-B16E-A5363B14890C}" srcOrd="0" destOrd="0" parTransId="{B356AEA6-2342-AE40-A230-2BF0058205F4}" sibTransId="{7F3C6BB3-98D8-6241-A79A-B8B71FA675C8}"/>
    <dgm:cxn modelId="{1FF5FB70-C4BA-A44D-A33A-5E5F45117407}" srcId="{B57C16C2-9F25-914F-A143-4D648CE49686}" destId="{5000B034-F566-7C4C-92FE-9637BF48F827}" srcOrd="2" destOrd="0" parTransId="{A618827F-E94F-6E46-A3C5-11CD9AA1D0EF}" sibTransId="{C8DA7B55-49BA-3846-A957-E11E86D7289D}"/>
    <dgm:cxn modelId="{659717CD-CE0D-FF43-B8E3-4CE14FECD5E3}" type="presOf" srcId="{B57C16C2-9F25-914F-A143-4D648CE49686}" destId="{E32503CD-9188-9B45-9F53-416F238666A8}" srcOrd="0" destOrd="0" presId="urn:microsoft.com/office/officeart/2005/8/layout/vList5"/>
    <dgm:cxn modelId="{BB0B5A84-0D2A-D34F-B599-10064006EED6}" type="presParOf" srcId="{E32503CD-9188-9B45-9F53-416F238666A8}" destId="{68E4C782-E482-8442-8C0E-E22DA7466E28}" srcOrd="0" destOrd="0" presId="urn:microsoft.com/office/officeart/2005/8/layout/vList5"/>
    <dgm:cxn modelId="{921AFBCE-7B13-8E47-9E3F-FB90D9EDABD9}" type="presParOf" srcId="{68E4C782-E482-8442-8C0E-E22DA7466E28}" destId="{DE52433E-6892-D04C-B3F0-71F87D3C292C}" srcOrd="0" destOrd="0" presId="urn:microsoft.com/office/officeart/2005/8/layout/vList5"/>
    <dgm:cxn modelId="{C731F682-1528-244E-822A-078A35106467}" type="presParOf" srcId="{68E4C782-E482-8442-8C0E-E22DA7466E28}" destId="{E801966E-50C1-3B42-86A4-4894E4CA52E3}" srcOrd="1" destOrd="0" presId="urn:microsoft.com/office/officeart/2005/8/layout/vList5"/>
    <dgm:cxn modelId="{F313A351-6D1D-3241-85F1-C671B40CAA11}" type="presParOf" srcId="{E32503CD-9188-9B45-9F53-416F238666A8}" destId="{17A1068E-38FC-F040-A682-9F59A4A6B08F}" srcOrd="1" destOrd="0" presId="urn:microsoft.com/office/officeart/2005/8/layout/vList5"/>
    <dgm:cxn modelId="{DB3023EC-D26A-6E43-BA22-93DA9D75B216}" type="presParOf" srcId="{E32503CD-9188-9B45-9F53-416F238666A8}" destId="{5ADD28E0-BBFF-0544-8469-F77172016D68}" srcOrd="2" destOrd="0" presId="urn:microsoft.com/office/officeart/2005/8/layout/vList5"/>
    <dgm:cxn modelId="{85756D2B-5452-4840-9812-92C665891387}" type="presParOf" srcId="{5ADD28E0-BBFF-0544-8469-F77172016D68}" destId="{549D8EF5-AB6C-924F-BA16-FA5E9D7E6285}" srcOrd="0" destOrd="0" presId="urn:microsoft.com/office/officeart/2005/8/layout/vList5"/>
    <dgm:cxn modelId="{A0CB9D92-EE9C-0644-A5BD-B95110C7775F}" type="presParOf" srcId="{5ADD28E0-BBFF-0544-8469-F77172016D68}" destId="{9BF5E61A-1AFB-D745-9B89-31DA332AD79D}" srcOrd="1" destOrd="0" presId="urn:microsoft.com/office/officeart/2005/8/layout/vList5"/>
    <dgm:cxn modelId="{F4B2B761-5CDE-DC4D-8571-C4F63DE94F9A}" type="presParOf" srcId="{E32503CD-9188-9B45-9F53-416F238666A8}" destId="{C49CA0D4-DB6C-9340-B0FE-035D208CED76}" srcOrd="3" destOrd="0" presId="urn:microsoft.com/office/officeart/2005/8/layout/vList5"/>
    <dgm:cxn modelId="{3A4AA9E5-E66C-A141-A715-49F9F55A29CE}" type="presParOf" srcId="{E32503CD-9188-9B45-9F53-416F238666A8}" destId="{7A6D1CE2-E354-1344-ACE3-BE757D566FCE}" srcOrd="4" destOrd="0" presId="urn:microsoft.com/office/officeart/2005/8/layout/vList5"/>
    <dgm:cxn modelId="{083C85E9-8CA2-E743-8204-2E8A64316F2A}" type="presParOf" srcId="{7A6D1CE2-E354-1344-ACE3-BE757D566FCE}" destId="{4CD16A40-8318-CD43-A7E8-56D2A62626CE}" srcOrd="0" destOrd="0" presId="urn:microsoft.com/office/officeart/2005/8/layout/vList5"/>
    <dgm:cxn modelId="{20D391CB-9956-E247-B6B1-7EEEBA2C8A3C}" type="presParOf" srcId="{7A6D1CE2-E354-1344-ACE3-BE757D566FCE}" destId="{16C33ACE-AC28-4143-AE0B-C08A14C8446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B594FE-B985-E045-96F8-81C3E2656B9E}"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en-US"/>
        </a:p>
      </dgm:t>
    </dgm:pt>
    <dgm:pt modelId="{300CB869-4A76-A049-9B01-2A570690A7A6}">
      <dgm:prSet phldrT="[Text]"/>
      <dgm:spPr/>
      <dgm:t>
        <a:bodyPr/>
        <a:lstStyle/>
        <a:p>
          <a:r>
            <a:rPr lang="en-US" dirty="0" smtClean="0"/>
            <a:t>Average cost</a:t>
          </a:r>
          <a:endParaRPr lang="en-US" dirty="0"/>
        </a:p>
      </dgm:t>
    </dgm:pt>
    <dgm:pt modelId="{54FEF5D7-D101-A54F-8FF7-3E9B8E889F1D}" type="parTrans" cxnId="{0A12182F-29F2-3044-BD75-7C45DB3C6239}">
      <dgm:prSet/>
      <dgm:spPr/>
      <dgm:t>
        <a:bodyPr/>
        <a:lstStyle/>
        <a:p>
          <a:endParaRPr lang="en-US"/>
        </a:p>
      </dgm:t>
    </dgm:pt>
    <dgm:pt modelId="{AFB8F453-05C1-F145-BFB5-82419E856FE5}" type="sibTrans" cxnId="{0A12182F-29F2-3044-BD75-7C45DB3C6239}">
      <dgm:prSet/>
      <dgm:spPr/>
      <dgm:t>
        <a:bodyPr/>
        <a:lstStyle/>
        <a:p>
          <a:endParaRPr lang="en-US"/>
        </a:p>
      </dgm:t>
    </dgm:pt>
    <dgm:pt modelId="{88965BD5-D800-F94E-B766-EF0C8CA94FCC}">
      <dgm:prSet phldrT="[Text]"/>
      <dgm:spPr/>
      <dgm:t>
        <a:bodyPr/>
        <a:lstStyle/>
        <a:p>
          <a:r>
            <a:rPr lang="en-US" dirty="0" smtClean="0"/>
            <a:t>Cost per output</a:t>
          </a:r>
          <a:endParaRPr lang="en-US" dirty="0"/>
        </a:p>
      </dgm:t>
    </dgm:pt>
    <dgm:pt modelId="{5AF30FA2-2F96-C341-8975-F7DB2C4834CD}" type="parTrans" cxnId="{A07A36F1-3E55-0B41-B820-A7BA0E8A79B8}">
      <dgm:prSet/>
      <dgm:spPr/>
      <dgm:t>
        <a:bodyPr/>
        <a:lstStyle/>
        <a:p>
          <a:endParaRPr lang="en-US"/>
        </a:p>
      </dgm:t>
    </dgm:pt>
    <dgm:pt modelId="{45DD2729-8075-F946-B62F-C6BEE5664F21}" type="sibTrans" cxnId="{A07A36F1-3E55-0B41-B820-A7BA0E8A79B8}">
      <dgm:prSet/>
      <dgm:spPr/>
      <dgm:t>
        <a:bodyPr/>
        <a:lstStyle/>
        <a:p>
          <a:endParaRPr lang="en-US"/>
        </a:p>
      </dgm:t>
    </dgm:pt>
    <dgm:pt modelId="{0E2693AA-28AA-3C42-9ABE-95ACBAE32DAF}">
      <dgm:prSet phldrT="[Text]"/>
      <dgm:spPr/>
      <dgm:t>
        <a:bodyPr/>
        <a:lstStyle/>
        <a:p>
          <a:r>
            <a:rPr lang="en-US" dirty="0" smtClean="0"/>
            <a:t>AC=TC/Q</a:t>
          </a:r>
          <a:endParaRPr lang="en-US" dirty="0"/>
        </a:p>
      </dgm:t>
    </dgm:pt>
    <dgm:pt modelId="{438D5CC4-CB5F-6C4F-8D4C-5318D53B2BD8}" type="parTrans" cxnId="{80D1C18A-A1AA-D948-A36F-047077F083F4}">
      <dgm:prSet/>
      <dgm:spPr/>
      <dgm:t>
        <a:bodyPr/>
        <a:lstStyle/>
        <a:p>
          <a:endParaRPr lang="en-US"/>
        </a:p>
      </dgm:t>
    </dgm:pt>
    <dgm:pt modelId="{0A28C19B-CAFB-7042-B704-A76BE2ED7060}" type="sibTrans" cxnId="{80D1C18A-A1AA-D948-A36F-047077F083F4}">
      <dgm:prSet/>
      <dgm:spPr/>
      <dgm:t>
        <a:bodyPr/>
        <a:lstStyle/>
        <a:p>
          <a:endParaRPr lang="en-US"/>
        </a:p>
      </dgm:t>
    </dgm:pt>
    <dgm:pt modelId="{809A0CC1-85DD-0C4D-B93D-9F79979E46A5}">
      <dgm:prSet phldrT="[Text]"/>
      <dgm:spPr/>
      <dgm:t>
        <a:bodyPr/>
        <a:lstStyle/>
        <a:p>
          <a:r>
            <a:rPr lang="en-US" dirty="0" smtClean="0"/>
            <a:t>Marginal cost</a:t>
          </a:r>
          <a:endParaRPr lang="en-US" dirty="0"/>
        </a:p>
      </dgm:t>
    </dgm:pt>
    <dgm:pt modelId="{9B5CFB62-3804-AA4E-BB5C-3E98443D9847}" type="parTrans" cxnId="{AEA6BA38-B9F7-C74E-9DD9-6702C9659B3E}">
      <dgm:prSet/>
      <dgm:spPr/>
      <dgm:t>
        <a:bodyPr/>
        <a:lstStyle/>
        <a:p>
          <a:endParaRPr lang="en-US"/>
        </a:p>
      </dgm:t>
    </dgm:pt>
    <dgm:pt modelId="{CA7CF24A-2F56-BB40-9778-274FEC22E0C9}" type="sibTrans" cxnId="{AEA6BA38-B9F7-C74E-9DD9-6702C9659B3E}">
      <dgm:prSet/>
      <dgm:spPr/>
      <dgm:t>
        <a:bodyPr/>
        <a:lstStyle/>
        <a:p>
          <a:endParaRPr lang="en-US"/>
        </a:p>
      </dgm:t>
    </dgm:pt>
    <dgm:pt modelId="{2073CAA0-C8F1-9949-94B9-840E2F46F9E3}">
      <dgm:prSet phldrT="[Text]"/>
      <dgm:spPr/>
      <dgm:t>
        <a:bodyPr/>
        <a:lstStyle/>
        <a:p>
          <a:r>
            <a:rPr lang="en-US" dirty="0" smtClean="0"/>
            <a:t>Additional cost of producing one extra unit of output</a:t>
          </a:r>
          <a:endParaRPr lang="en-US" dirty="0"/>
        </a:p>
      </dgm:t>
    </dgm:pt>
    <dgm:pt modelId="{F19404C1-CE04-8940-B684-45108BE4858F}" type="parTrans" cxnId="{5ED2BE9D-AE33-7F46-A98A-035D7835492E}">
      <dgm:prSet/>
      <dgm:spPr/>
      <dgm:t>
        <a:bodyPr/>
        <a:lstStyle/>
        <a:p>
          <a:endParaRPr lang="en-US"/>
        </a:p>
      </dgm:t>
    </dgm:pt>
    <dgm:pt modelId="{C4456EF4-FD35-6248-A144-CD7199CD6BE6}" type="sibTrans" cxnId="{5ED2BE9D-AE33-7F46-A98A-035D7835492E}">
      <dgm:prSet/>
      <dgm:spPr/>
      <dgm:t>
        <a:bodyPr/>
        <a:lstStyle/>
        <a:p>
          <a:endParaRPr lang="en-US"/>
        </a:p>
      </dgm:t>
    </dgm:pt>
    <dgm:pt modelId="{1DEF0A8E-1AD7-C648-B67C-B31D8F81BD5A}">
      <dgm:prSet phldrT="[Text]"/>
      <dgm:spPr/>
      <dgm:t>
        <a:bodyPr/>
        <a:lstStyle/>
        <a:p>
          <a:r>
            <a:rPr lang="en-US" dirty="0" smtClean="0"/>
            <a:t>MC=TC2-TC1  OR Changes in TC/Changes in Q</a:t>
          </a:r>
          <a:endParaRPr lang="en-US" dirty="0"/>
        </a:p>
      </dgm:t>
    </dgm:pt>
    <dgm:pt modelId="{CE24FEB2-E2E1-6643-A160-EE90634403A6}" type="parTrans" cxnId="{85EE9BAC-C0C4-4148-84DB-95E5E9D68557}">
      <dgm:prSet/>
      <dgm:spPr/>
      <dgm:t>
        <a:bodyPr/>
        <a:lstStyle/>
        <a:p>
          <a:endParaRPr lang="en-US"/>
        </a:p>
      </dgm:t>
    </dgm:pt>
    <dgm:pt modelId="{011A530B-4C51-7242-8F37-C4EF64D384BB}" type="sibTrans" cxnId="{85EE9BAC-C0C4-4148-84DB-95E5E9D68557}">
      <dgm:prSet/>
      <dgm:spPr/>
      <dgm:t>
        <a:bodyPr/>
        <a:lstStyle/>
        <a:p>
          <a:endParaRPr lang="en-US"/>
        </a:p>
      </dgm:t>
    </dgm:pt>
    <dgm:pt modelId="{61919BAC-D6E8-2A42-8618-C6C26EFC8D2D}" type="pres">
      <dgm:prSet presAssocID="{2BB594FE-B985-E045-96F8-81C3E2656B9E}" presName="Name0" presStyleCnt="0">
        <dgm:presLayoutVars>
          <dgm:dir/>
          <dgm:animLvl val="lvl"/>
          <dgm:resizeHandles val="exact"/>
        </dgm:presLayoutVars>
      </dgm:prSet>
      <dgm:spPr/>
      <dgm:t>
        <a:bodyPr/>
        <a:lstStyle/>
        <a:p>
          <a:endParaRPr lang="en-US"/>
        </a:p>
      </dgm:t>
    </dgm:pt>
    <dgm:pt modelId="{4160729A-D6FD-F44C-9A27-09A04DF08633}" type="pres">
      <dgm:prSet presAssocID="{300CB869-4A76-A049-9B01-2A570690A7A6}" presName="linNode" presStyleCnt="0"/>
      <dgm:spPr/>
    </dgm:pt>
    <dgm:pt modelId="{14799618-3181-EC48-92A4-408FC007E1AE}" type="pres">
      <dgm:prSet presAssocID="{300CB869-4A76-A049-9B01-2A570690A7A6}" presName="parentText" presStyleLbl="node1" presStyleIdx="0" presStyleCnt="2">
        <dgm:presLayoutVars>
          <dgm:chMax val="1"/>
          <dgm:bulletEnabled val="1"/>
        </dgm:presLayoutVars>
      </dgm:prSet>
      <dgm:spPr/>
      <dgm:t>
        <a:bodyPr/>
        <a:lstStyle/>
        <a:p>
          <a:endParaRPr lang="en-US"/>
        </a:p>
      </dgm:t>
    </dgm:pt>
    <dgm:pt modelId="{D49E9566-C66B-7547-A412-DC742B17CC11}" type="pres">
      <dgm:prSet presAssocID="{300CB869-4A76-A049-9B01-2A570690A7A6}" presName="descendantText" presStyleLbl="alignAccFollowNode1" presStyleIdx="0" presStyleCnt="2">
        <dgm:presLayoutVars>
          <dgm:bulletEnabled val="1"/>
        </dgm:presLayoutVars>
      </dgm:prSet>
      <dgm:spPr/>
      <dgm:t>
        <a:bodyPr/>
        <a:lstStyle/>
        <a:p>
          <a:endParaRPr lang="en-US"/>
        </a:p>
      </dgm:t>
    </dgm:pt>
    <dgm:pt modelId="{7053A91D-5777-7D41-B411-62E59C88A74A}" type="pres">
      <dgm:prSet presAssocID="{AFB8F453-05C1-F145-BFB5-82419E856FE5}" presName="sp" presStyleCnt="0"/>
      <dgm:spPr/>
    </dgm:pt>
    <dgm:pt modelId="{EF7739E6-E8F9-3F4E-A1B9-3A367E42B4AC}" type="pres">
      <dgm:prSet presAssocID="{809A0CC1-85DD-0C4D-B93D-9F79979E46A5}" presName="linNode" presStyleCnt="0"/>
      <dgm:spPr/>
    </dgm:pt>
    <dgm:pt modelId="{A9CA3297-1AE1-0641-9416-8EA21C29197F}" type="pres">
      <dgm:prSet presAssocID="{809A0CC1-85DD-0C4D-B93D-9F79979E46A5}" presName="parentText" presStyleLbl="node1" presStyleIdx="1" presStyleCnt="2">
        <dgm:presLayoutVars>
          <dgm:chMax val="1"/>
          <dgm:bulletEnabled val="1"/>
        </dgm:presLayoutVars>
      </dgm:prSet>
      <dgm:spPr/>
      <dgm:t>
        <a:bodyPr/>
        <a:lstStyle/>
        <a:p>
          <a:endParaRPr lang="en-US"/>
        </a:p>
      </dgm:t>
    </dgm:pt>
    <dgm:pt modelId="{19197462-2456-EC4F-9F51-DE98B92579C3}" type="pres">
      <dgm:prSet presAssocID="{809A0CC1-85DD-0C4D-B93D-9F79979E46A5}" presName="descendantText" presStyleLbl="alignAccFollowNode1" presStyleIdx="1" presStyleCnt="2">
        <dgm:presLayoutVars>
          <dgm:bulletEnabled val="1"/>
        </dgm:presLayoutVars>
      </dgm:prSet>
      <dgm:spPr/>
      <dgm:t>
        <a:bodyPr/>
        <a:lstStyle/>
        <a:p>
          <a:endParaRPr lang="en-US"/>
        </a:p>
      </dgm:t>
    </dgm:pt>
  </dgm:ptLst>
  <dgm:cxnLst>
    <dgm:cxn modelId="{85EE9BAC-C0C4-4148-84DB-95E5E9D68557}" srcId="{809A0CC1-85DD-0C4D-B93D-9F79979E46A5}" destId="{1DEF0A8E-1AD7-C648-B67C-B31D8F81BD5A}" srcOrd="1" destOrd="0" parTransId="{CE24FEB2-E2E1-6643-A160-EE90634403A6}" sibTransId="{011A530B-4C51-7242-8F37-C4EF64D384BB}"/>
    <dgm:cxn modelId="{35BF0ED5-3596-874A-9042-74EB63B3F9E4}" type="presOf" srcId="{2073CAA0-C8F1-9949-94B9-840E2F46F9E3}" destId="{19197462-2456-EC4F-9F51-DE98B92579C3}" srcOrd="0" destOrd="0" presId="urn:microsoft.com/office/officeart/2005/8/layout/vList5"/>
    <dgm:cxn modelId="{D071B99A-8D7E-9141-A6CD-2B3D1477898E}" type="presOf" srcId="{809A0CC1-85DD-0C4D-B93D-9F79979E46A5}" destId="{A9CA3297-1AE1-0641-9416-8EA21C29197F}" srcOrd="0" destOrd="0" presId="urn:microsoft.com/office/officeart/2005/8/layout/vList5"/>
    <dgm:cxn modelId="{A07A36F1-3E55-0B41-B820-A7BA0E8A79B8}" srcId="{300CB869-4A76-A049-9B01-2A570690A7A6}" destId="{88965BD5-D800-F94E-B766-EF0C8CA94FCC}" srcOrd="0" destOrd="0" parTransId="{5AF30FA2-2F96-C341-8975-F7DB2C4834CD}" sibTransId="{45DD2729-8075-F946-B62F-C6BEE5664F21}"/>
    <dgm:cxn modelId="{5ED2BE9D-AE33-7F46-A98A-035D7835492E}" srcId="{809A0CC1-85DD-0C4D-B93D-9F79979E46A5}" destId="{2073CAA0-C8F1-9949-94B9-840E2F46F9E3}" srcOrd="0" destOrd="0" parTransId="{F19404C1-CE04-8940-B684-45108BE4858F}" sibTransId="{C4456EF4-FD35-6248-A144-CD7199CD6BE6}"/>
    <dgm:cxn modelId="{724D8719-EA7C-934B-949E-05CABAB93035}" type="presOf" srcId="{300CB869-4A76-A049-9B01-2A570690A7A6}" destId="{14799618-3181-EC48-92A4-408FC007E1AE}" srcOrd="0" destOrd="0" presId="urn:microsoft.com/office/officeart/2005/8/layout/vList5"/>
    <dgm:cxn modelId="{BE0002AD-1465-E543-82EE-A7540AD008F6}" type="presOf" srcId="{2BB594FE-B985-E045-96F8-81C3E2656B9E}" destId="{61919BAC-D6E8-2A42-8618-C6C26EFC8D2D}" srcOrd="0" destOrd="0" presId="urn:microsoft.com/office/officeart/2005/8/layout/vList5"/>
    <dgm:cxn modelId="{FAA515DD-911C-FB4C-96E7-CBE1B229EABC}" type="presOf" srcId="{1DEF0A8E-1AD7-C648-B67C-B31D8F81BD5A}" destId="{19197462-2456-EC4F-9F51-DE98B92579C3}" srcOrd="0" destOrd="1" presId="urn:microsoft.com/office/officeart/2005/8/layout/vList5"/>
    <dgm:cxn modelId="{0A12182F-29F2-3044-BD75-7C45DB3C6239}" srcId="{2BB594FE-B985-E045-96F8-81C3E2656B9E}" destId="{300CB869-4A76-A049-9B01-2A570690A7A6}" srcOrd="0" destOrd="0" parTransId="{54FEF5D7-D101-A54F-8FF7-3E9B8E889F1D}" sibTransId="{AFB8F453-05C1-F145-BFB5-82419E856FE5}"/>
    <dgm:cxn modelId="{11AF27AF-7E52-3F42-B10B-CA0490C95725}" type="presOf" srcId="{0E2693AA-28AA-3C42-9ABE-95ACBAE32DAF}" destId="{D49E9566-C66B-7547-A412-DC742B17CC11}" srcOrd="0" destOrd="1" presId="urn:microsoft.com/office/officeart/2005/8/layout/vList5"/>
    <dgm:cxn modelId="{681F3820-5A5F-E944-AD80-23869740D388}" type="presOf" srcId="{88965BD5-D800-F94E-B766-EF0C8CA94FCC}" destId="{D49E9566-C66B-7547-A412-DC742B17CC11}" srcOrd="0" destOrd="0" presId="urn:microsoft.com/office/officeart/2005/8/layout/vList5"/>
    <dgm:cxn modelId="{80D1C18A-A1AA-D948-A36F-047077F083F4}" srcId="{300CB869-4A76-A049-9B01-2A570690A7A6}" destId="{0E2693AA-28AA-3C42-9ABE-95ACBAE32DAF}" srcOrd="1" destOrd="0" parTransId="{438D5CC4-CB5F-6C4F-8D4C-5318D53B2BD8}" sibTransId="{0A28C19B-CAFB-7042-B704-A76BE2ED7060}"/>
    <dgm:cxn modelId="{AEA6BA38-B9F7-C74E-9DD9-6702C9659B3E}" srcId="{2BB594FE-B985-E045-96F8-81C3E2656B9E}" destId="{809A0CC1-85DD-0C4D-B93D-9F79979E46A5}" srcOrd="1" destOrd="0" parTransId="{9B5CFB62-3804-AA4E-BB5C-3E98443D9847}" sibTransId="{CA7CF24A-2F56-BB40-9778-274FEC22E0C9}"/>
    <dgm:cxn modelId="{CF5F847E-1AA3-624A-9E66-5221E9FC8688}" type="presParOf" srcId="{61919BAC-D6E8-2A42-8618-C6C26EFC8D2D}" destId="{4160729A-D6FD-F44C-9A27-09A04DF08633}" srcOrd="0" destOrd="0" presId="urn:microsoft.com/office/officeart/2005/8/layout/vList5"/>
    <dgm:cxn modelId="{0808E9DD-FA3F-CB4D-BB09-4D105B267B99}" type="presParOf" srcId="{4160729A-D6FD-F44C-9A27-09A04DF08633}" destId="{14799618-3181-EC48-92A4-408FC007E1AE}" srcOrd="0" destOrd="0" presId="urn:microsoft.com/office/officeart/2005/8/layout/vList5"/>
    <dgm:cxn modelId="{095BE201-D41B-7A45-8EFA-FCE14135BD73}" type="presParOf" srcId="{4160729A-D6FD-F44C-9A27-09A04DF08633}" destId="{D49E9566-C66B-7547-A412-DC742B17CC11}" srcOrd="1" destOrd="0" presId="urn:microsoft.com/office/officeart/2005/8/layout/vList5"/>
    <dgm:cxn modelId="{28E7F9BB-8CA4-B143-977F-4455848D84A3}" type="presParOf" srcId="{61919BAC-D6E8-2A42-8618-C6C26EFC8D2D}" destId="{7053A91D-5777-7D41-B411-62E59C88A74A}" srcOrd="1" destOrd="0" presId="urn:microsoft.com/office/officeart/2005/8/layout/vList5"/>
    <dgm:cxn modelId="{EA3D5BF1-1931-3C41-A643-DF49A13073D0}" type="presParOf" srcId="{61919BAC-D6E8-2A42-8618-C6C26EFC8D2D}" destId="{EF7739E6-E8F9-3F4E-A1B9-3A367E42B4AC}" srcOrd="2" destOrd="0" presId="urn:microsoft.com/office/officeart/2005/8/layout/vList5"/>
    <dgm:cxn modelId="{9BBA581A-9D47-DC4F-8644-EA3990B5FFE9}" type="presParOf" srcId="{EF7739E6-E8F9-3F4E-A1B9-3A367E42B4AC}" destId="{A9CA3297-1AE1-0641-9416-8EA21C29197F}" srcOrd="0" destOrd="0" presId="urn:microsoft.com/office/officeart/2005/8/layout/vList5"/>
    <dgm:cxn modelId="{E39CE2CA-24CA-DA4A-8055-1BDC3B2FB692}" type="presParOf" srcId="{EF7739E6-E8F9-3F4E-A1B9-3A367E42B4AC}" destId="{19197462-2456-EC4F-9F51-DE98B92579C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042631-CF64-DD43-A0ED-A55EA60F27BA}" type="doc">
      <dgm:prSet loTypeId="urn:microsoft.com/office/officeart/2005/8/layout/vList5" loCatId="" qsTypeId="urn:microsoft.com/office/officeart/2005/8/quickstyle/simple4" qsCatId="simple" csTypeId="urn:microsoft.com/office/officeart/2005/8/colors/colorful1" csCatId="colorful" phldr="1"/>
      <dgm:spPr/>
      <dgm:t>
        <a:bodyPr/>
        <a:lstStyle/>
        <a:p>
          <a:endParaRPr lang="en-US"/>
        </a:p>
      </dgm:t>
    </dgm:pt>
    <dgm:pt modelId="{33B9EA44-2F3E-8148-AAC7-A436BE9B800E}">
      <dgm:prSet phldrT="[Text]"/>
      <dgm:spPr/>
      <dgm:t>
        <a:bodyPr/>
        <a:lstStyle/>
        <a:p>
          <a:r>
            <a:rPr lang="en-US" dirty="0" smtClean="0"/>
            <a:t>Total product</a:t>
          </a:r>
          <a:endParaRPr lang="en-US" dirty="0"/>
        </a:p>
      </dgm:t>
    </dgm:pt>
    <dgm:pt modelId="{DB88D453-D724-F64F-8591-2ED091109A36}" type="parTrans" cxnId="{86C5FCF0-7830-614D-9339-DDC5DE9C4666}">
      <dgm:prSet/>
      <dgm:spPr/>
      <dgm:t>
        <a:bodyPr/>
        <a:lstStyle/>
        <a:p>
          <a:endParaRPr lang="en-US"/>
        </a:p>
      </dgm:t>
    </dgm:pt>
    <dgm:pt modelId="{F6A165E4-047F-FF4C-BCF6-EA3697938E0B}" type="sibTrans" cxnId="{86C5FCF0-7830-614D-9339-DDC5DE9C4666}">
      <dgm:prSet/>
      <dgm:spPr/>
      <dgm:t>
        <a:bodyPr/>
        <a:lstStyle/>
        <a:p>
          <a:endParaRPr lang="en-US"/>
        </a:p>
      </dgm:t>
    </dgm:pt>
    <dgm:pt modelId="{37E85D92-B292-6349-9304-F76EC5B64175}">
      <dgm:prSet phldrT="[Text]"/>
      <dgm:spPr/>
      <dgm:t>
        <a:bodyPr/>
        <a:lstStyle/>
        <a:p>
          <a:r>
            <a:rPr lang="en-US" dirty="0" smtClean="0"/>
            <a:t>Total output of goods produced</a:t>
          </a:r>
          <a:endParaRPr lang="en-US" dirty="0"/>
        </a:p>
      </dgm:t>
    </dgm:pt>
    <dgm:pt modelId="{A97041CC-6070-7D43-94D0-25BD481CCD1E}" type="parTrans" cxnId="{D6CBB19A-D917-8C46-AB37-906687549E0B}">
      <dgm:prSet/>
      <dgm:spPr/>
      <dgm:t>
        <a:bodyPr/>
        <a:lstStyle/>
        <a:p>
          <a:endParaRPr lang="en-US"/>
        </a:p>
      </dgm:t>
    </dgm:pt>
    <dgm:pt modelId="{53A05450-4FDC-114F-8FA9-21D4137BE65F}" type="sibTrans" cxnId="{D6CBB19A-D917-8C46-AB37-906687549E0B}">
      <dgm:prSet/>
      <dgm:spPr/>
      <dgm:t>
        <a:bodyPr/>
        <a:lstStyle/>
        <a:p>
          <a:endParaRPr lang="en-US"/>
        </a:p>
      </dgm:t>
    </dgm:pt>
    <dgm:pt modelId="{123C2EB5-58C2-4640-9C76-4AD4FD74AEC7}">
      <dgm:prSet phldrT="[Text]"/>
      <dgm:spPr/>
      <dgm:t>
        <a:bodyPr/>
        <a:lstStyle/>
        <a:p>
          <a:r>
            <a:rPr lang="en-US" dirty="0" smtClean="0"/>
            <a:t>Average product</a:t>
          </a:r>
          <a:endParaRPr lang="en-US" dirty="0"/>
        </a:p>
      </dgm:t>
    </dgm:pt>
    <dgm:pt modelId="{C2FDABF4-54C9-5B4F-AC9E-EE2AA32EE549}" type="parTrans" cxnId="{6BEB2C8F-7ECD-5C47-B608-E3C76B9DA849}">
      <dgm:prSet/>
      <dgm:spPr/>
      <dgm:t>
        <a:bodyPr/>
        <a:lstStyle/>
        <a:p>
          <a:endParaRPr lang="en-US"/>
        </a:p>
      </dgm:t>
    </dgm:pt>
    <dgm:pt modelId="{CDB9C2BB-AA89-7449-B2CE-04E9B3DE7FB5}" type="sibTrans" cxnId="{6BEB2C8F-7ECD-5C47-B608-E3C76B9DA849}">
      <dgm:prSet/>
      <dgm:spPr/>
      <dgm:t>
        <a:bodyPr/>
        <a:lstStyle/>
        <a:p>
          <a:endParaRPr lang="en-US"/>
        </a:p>
      </dgm:t>
    </dgm:pt>
    <dgm:pt modelId="{4C2AB668-94EE-264B-8E64-74ABE9C79177}">
      <dgm:prSet phldrT="[Text]"/>
      <dgm:spPr/>
      <dgm:t>
        <a:bodyPr/>
        <a:lstStyle/>
        <a:p>
          <a:r>
            <a:rPr lang="en-US" dirty="0" smtClean="0"/>
            <a:t>Output per worker</a:t>
          </a:r>
          <a:endParaRPr lang="en-US" dirty="0"/>
        </a:p>
      </dgm:t>
    </dgm:pt>
    <dgm:pt modelId="{7BA6B0CB-05EC-D046-B2C1-CE2D7BDB8935}" type="parTrans" cxnId="{09C52B54-209E-F74C-B8A5-41D8C9248334}">
      <dgm:prSet/>
      <dgm:spPr/>
      <dgm:t>
        <a:bodyPr/>
        <a:lstStyle/>
        <a:p>
          <a:endParaRPr lang="en-US"/>
        </a:p>
      </dgm:t>
    </dgm:pt>
    <dgm:pt modelId="{6DC7769C-F775-1E43-ABE3-86F2B2DFFC99}" type="sibTrans" cxnId="{09C52B54-209E-F74C-B8A5-41D8C9248334}">
      <dgm:prSet/>
      <dgm:spPr/>
      <dgm:t>
        <a:bodyPr/>
        <a:lstStyle/>
        <a:p>
          <a:endParaRPr lang="en-US"/>
        </a:p>
      </dgm:t>
    </dgm:pt>
    <dgm:pt modelId="{F53216FB-2D3C-1B46-B627-FC95B87704A5}">
      <dgm:prSet phldrT="[Text]"/>
      <dgm:spPr/>
      <dgm:t>
        <a:bodyPr/>
        <a:lstStyle/>
        <a:p>
          <a:r>
            <a:rPr lang="en-US" dirty="0" smtClean="0"/>
            <a:t>AP=TP/</a:t>
          </a:r>
          <a:r>
            <a:rPr lang="en-US" dirty="0" err="1" smtClean="0"/>
            <a:t>No.of</a:t>
          </a:r>
          <a:r>
            <a:rPr lang="en-US" dirty="0" smtClean="0"/>
            <a:t> </a:t>
          </a:r>
          <a:r>
            <a:rPr lang="en-US" dirty="0" err="1" smtClean="0"/>
            <a:t>labours</a:t>
          </a:r>
          <a:endParaRPr lang="en-US" dirty="0"/>
        </a:p>
      </dgm:t>
    </dgm:pt>
    <dgm:pt modelId="{2DBEFABE-04BA-F641-9AFE-7CB3FA07FB57}" type="parTrans" cxnId="{14C79678-5358-594B-9E12-11EF6E740472}">
      <dgm:prSet/>
      <dgm:spPr/>
      <dgm:t>
        <a:bodyPr/>
        <a:lstStyle/>
        <a:p>
          <a:endParaRPr lang="en-US"/>
        </a:p>
      </dgm:t>
    </dgm:pt>
    <dgm:pt modelId="{76347458-9EBD-1B43-B038-7850D5F05EE3}" type="sibTrans" cxnId="{14C79678-5358-594B-9E12-11EF6E740472}">
      <dgm:prSet/>
      <dgm:spPr/>
      <dgm:t>
        <a:bodyPr/>
        <a:lstStyle/>
        <a:p>
          <a:endParaRPr lang="en-US"/>
        </a:p>
      </dgm:t>
    </dgm:pt>
    <dgm:pt modelId="{8847588B-58E3-5B4A-B2DF-AECEFA89A46D}">
      <dgm:prSet phldrT="[Text]"/>
      <dgm:spPr/>
      <dgm:t>
        <a:bodyPr/>
        <a:lstStyle/>
        <a:p>
          <a:r>
            <a:rPr lang="en-US" dirty="0" smtClean="0"/>
            <a:t>Marginal Product </a:t>
          </a:r>
          <a:endParaRPr lang="en-US" dirty="0"/>
        </a:p>
      </dgm:t>
    </dgm:pt>
    <dgm:pt modelId="{5FBB3067-AE3F-0943-9426-A185F18A1E4D}" type="parTrans" cxnId="{E4CC1A31-6E2C-0043-9EF7-BE1C1B4A5302}">
      <dgm:prSet/>
      <dgm:spPr/>
      <dgm:t>
        <a:bodyPr/>
        <a:lstStyle/>
        <a:p>
          <a:endParaRPr lang="en-US"/>
        </a:p>
      </dgm:t>
    </dgm:pt>
    <dgm:pt modelId="{E128B524-0F2D-0447-98CE-FB1E2C4185B5}" type="sibTrans" cxnId="{E4CC1A31-6E2C-0043-9EF7-BE1C1B4A5302}">
      <dgm:prSet/>
      <dgm:spPr/>
      <dgm:t>
        <a:bodyPr/>
        <a:lstStyle/>
        <a:p>
          <a:endParaRPr lang="en-US"/>
        </a:p>
      </dgm:t>
    </dgm:pt>
    <dgm:pt modelId="{8CF56A2D-631B-294E-8087-25DD543A79B8}">
      <dgm:prSet phldrT="[Text]"/>
      <dgm:spPr/>
      <dgm:t>
        <a:bodyPr/>
        <a:lstStyle/>
        <a:p>
          <a:r>
            <a:rPr lang="en-US" dirty="0" smtClean="0"/>
            <a:t>Additional output produced when an extra worker is added</a:t>
          </a:r>
          <a:endParaRPr lang="en-US" dirty="0"/>
        </a:p>
      </dgm:t>
    </dgm:pt>
    <dgm:pt modelId="{8F694B50-FB34-EB48-983D-A67C71C009F4}" type="parTrans" cxnId="{446B83F7-2B99-E542-8631-7A84623BA70D}">
      <dgm:prSet/>
      <dgm:spPr/>
      <dgm:t>
        <a:bodyPr/>
        <a:lstStyle/>
        <a:p>
          <a:endParaRPr lang="en-US"/>
        </a:p>
      </dgm:t>
    </dgm:pt>
    <dgm:pt modelId="{BCA1C002-2CEF-2C4F-8F19-BA4F585D3C07}" type="sibTrans" cxnId="{446B83F7-2B99-E542-8631-7A84623BA70D}">
      <dgm:prSet/>
      <dgm:spPr/>
      <dgm:t>
        <a:bodyPr/>
        <a:lstStyle/>
        <a:p>
          <a:endParaRPr lang="en-US"/>
        </a:p>
      </dgm:t>
    </dgm:pt>
    <dgm:pt modelId="{BC0BB06B-1003-CC42-85CD-80F3B19DCF6F}">
      <dgm:prSet phldrT="[Text]"/>
      <dgm:spPr/>
      <dgm:t>
        <a:bodyPr/>
        <a:lstStyle/>
        <a:p>
          <a:r>
            <a:rPr lang="en-US" dirty="0" smtClean="0"/>
            <a:t>MP=TP2-TP1</a:t>
          </a:r>
          <a:endParaRPr lang="en-US" dirty="0"/>
        </a:p>
      </dgm:t>
    </dgm:pt>
    <dgm:pt modelId="{95343E10-468C-8A40-BEB9-A2AC9D2BF53C}" type="parTrans" cxnId="{C1FB0FB2-D331-EE49-9F10-3089AA79C8FA}">
      <dgm:prSet/>
      <dgm:spPr/>
    </dgm:pt>
    <dgm:pt modelId="{D80D07DD-DB86-9E4E-B60E-66E82163872F}" type="sibTrans" cxnId="{C1FB0FB2-D331-EE49-9F10-3089AA79C8FA}">
      <dgm:prSet/>
      <dgm:spPr/>
    </dgm:pt>
    <dgm:pt modelId="{DAA71B35-7E2D-FC4A-83A0-25C420405E77}" type="pres">
      <dgm:prSet presAssocID="{9C042631-CF64-DD43-A0ED-A55EA60F27BA}" presName="Name0" presStyleCnt="0">
        <dgm:presLayoutVars>
          <dgm:dir/>
          <dgm:animLvl val="lvl"/>
          <dgm:resizeHandles val="exact"/>
        </dgm:presLayoutVars>
      </dgm:prSet>
      <dgm:spPr/>
      <dgm:t>
        <a:bodyPr/>
        <a:lstStyle/>
        <a:p>
          <a:endParaRPr lang="en-US"/>
        </a:p>
      </dgm:t>
    </dgm:pt>
    <dgm:pt modelId="{BDDFDC4B-4C3B-1949-96D2-6B60E2D3C1AD}" type="pres">
      <dgm:prSet presAssocID="{33B9EA44-2F3E-8148-AAC7-A436BE9B800E}" presName="linNode" presStyleCnt="0"/>
      <dgm:spPr/>
    </dgm:pt>
    <dgm:pt modelId="{2460B919-8C28-4542-BC15-FFF76314E689}" type="pres">
      <dgm:prSet presAssocID="{33B9EA44-2F3E-8148-AAC7-A436BE9B800E}" presName="parentText" presStyleLbl="node1" presStyleIdx="0" presStyleCnt="3">
        <dgm:presLayoutVars>
          <dgm:chMax val="1"/>
          <dgm:bulletEnabled val="1"/>
        </dgm:presLayoutVars>
      </dgm:prSet>
      <dgm:spPr/>
      <dgm:t>
        <a:bodyPr/>
        <a:lstStyle/>
        <a:p>
          <a:endParaRPr lang="en-US"/>
        </a:p>
      </dgm:t>
    </dgm:pt>
    <dgm:pt modelId="{A833FEAB-5592-314B-A3D0-B4CD0FB389A9}" type="pres">
      <dgm:prSet presAssocID="{33B9EA44-2F3E-8148-AAC7-A436BE9B800E}" presName="descendantText" presStyleLbl="alignAccFollowNode1" presStyleIdx="0" presStyleCnt="3">
        <dgm:presLayoutVars>
          <dgm:bulletEnabled val="1"/>
        </dgm:presLayoutVars>
      </dgm:prSet>
      <dgm:spPr/>
      <dgm:t>
        <a:bodyPr/>
        <a:lstStyle/>
        <a:p>
          <a:endParaRPr lang="en-US"/>
        </a:p>
      </dgm:t>
    </dgm:pt>
    <dgm:pt modelId="{C5E88B4D-BD24-AA49-8E04-238B65843221}" type="pres">
      <dgm:prSet presAssocID="{F6A165E4-047F-FF4C-BCF6-EA3697938E0B}" presName="sp" presStyleCnt="0"/>
      <dgm:spPr/>
    </dgm:pt>
    <dgm:pt modelId="{5FD31431-54B1-254D-99FC-96C408E3C2AD}" type="pres">
      <dgm:prSet presAssocID="{123C2EB5-58C2-4640-9C76-4AD4FD74AEC7}" presName="linNode" presStyleCnt="0"/>
      <dgm:spPr/>
    </dgm:pt>
    <dgm:pt modelId="{FF208BC0-617B-8742-8236-F22C41D19010}" type="pres">
      <dgm:prSet presAssocID="{123C2EB5-58C2-4640-9C76-4AD4FD74AEC7}" presName="parentText" presStyleLbl="node1" presStyleIdx="1" presStyleCnt="3">
        <dgm:presLayoutVars>
          <dgm:chMax val="1"/>
          <dgm:bulletEnabled val="1"/>
        </dgm:presLayoutVars>
      </dgm:prSet>
      <dgm:spPr/>
      <dgm:t>
        <a:bodyPr/>
        <a:lstStyle/>
        <a:p>
          <a:endParaRPr lang="en-US"/>
        </a:p>
      </dgm:t>
    </dgm:pt>
    <dgm:pt modelId="{3EE8EA27-1DBE-884C-BFEB-E2BD196692A5}" type="pres">
      <dgm:prSet presAssocID="{123C2EB5-58C2-4640-9C76-4AD4FD74AEC7}" presName="descendantText" presStyleLbl="alignAccFollowNode1" presStyleIdx="1" presStyleCnt="3">
        <dgm:presLayoutVars>
          <dgm:bulletEnabled val="1"/>
        </dgm:presLayoutVars>
      </dgm:prSet>
      <dgm:spPr/>
      <dgm:t>
        <a:bodyPr/>
        <a:lstStyle/>
        <a:p>
          <a:endParaRPr lang="en-US"/>
        </a:p>
      </dgm:t>
    </dgm:pt>
    <dgm:pt modelId="{7B2A2372-478B-2245-851D-A6880A42EB65}" type="pres">
      <dgm:prSet presAssocID="{CDB9C2BB-AA89-7449-B2CE-04E9B3DE7FB5}" presName="sp" presStyleCnt="0"/>
      <dgm:spPr/>
    </dgm:pt>
    <dgm:pt modelId="{48CFFA10-4708-5E47-9D11-7955459F926E}" type="pres">
      <dgm:prSet presAssocID="{8847588B-58E3-5B4A-B2DF-AECEFA89A46D}" presName="linNode" presStyleCnt="0"/>
      <dgm:spPr/>
    </dgm:pt>
    <dgm:pt modelId="{C23019CD-ECBE-7B4F-B188-1C3735B586E8}" type="pres">
      <dgm:prSet presAssocID="{8847588B-58E3-5B4A-B2DF-AECEFA89A46D}" presName="parentText" presStyleLbl="node1" presStyleIdx="2" presStyleCnt="3">
        <dgm:presLayoutVars>
          <dgm:chMax val="1"/>
          <dgm:bulletEnabled val="1"/>
        </dgm:presLayoutVars>
      </dgm:prSet>
      <dgm:spPr/>
      <dgm:t>
        <a:bodyPr/>
        <a:lstStyle/>
        <a:p>
          <a:endParaRPr lang="en-US"/>
        </a:p>
      </dgm:t>
    </dgm:pt>
    <dgm:pt modelId="{4B0CC5CD-AA8B-254E-9EFF-C2D0DD10F464}" type="pres">
      <dgm:prSet presAssocID="{8847588B-58E3-5B4A-B2DF-AECEFA89A46D}" presName="descendantText" presStyleLbl="alignAccFollowNode1" presStyleIdx="2" presStyleCnt="3">
        <dgm:presLayoutVars>
          <dgm:bulletEnabled val="1"/>
        </dgm:presLayoutVars>
      </dgm:prSet>
      <dgm:spPr/>
      <dgm:t>
        <a:bodyPr/>
        <a:lstStyle/>
        <a:p>
          <a:endParaRPr lang="en-US"/>
        </a:p>
      </dgm:t>
    </dgm:pt>
  </dgm:ptLst>
  <dgm:cxnLst>
    <dgm:cxn modelId="{5BAC5CEA-BE7C-D346-9FF6-04A712571E87}" type="presOf" srcId="{9C042631-CF64-DD43-A0ED-A55EA60F27BA}" destId="{DAA71B35-7E2D-FC4A-83A0-25C420405E77}" srcOrd="0" destOrd="0" presId="urn:microsoft.com/office/officeart/2005/8/layout/vList5"/>
    <dgm:cxn modelId="{6BEB2C8F-7ECD-5C47-B608-E3C76B9DA849}" srcId="{9C042631-CF64-DD43-A0ED-A55EA60F27BA}" destId="{123C2EB5-58C2-4640-9C76-4AD4FD74AEC7}" srcOrd="1" destOrd="0" parTransId="{C2FDABF4-54C9-5B4F-AC9E-EE2AA32EE549}" sibTransId="{CDB9C2BB-AA89-7449-B2CE-04E9B3DE7FB5}"/>
    <dgm:cxn modelId="{86C5FCF0-7830-614D-9339-DDC5DE9C4666}" srcId="{9C042631-CF64-DD43-A0ED-A55EA60F27BA}" destId="{33B9EA44-2F3E-8148-AAC7-A436BE9B800E}" srcOrd="0" destOrd="0" parTransId="{DB88D453-D724-F64F-8591-2ED091109A36}" sibTransId="{F6A165E4-047F-FF4C-BCF6-EA3697938E0B}"/>
    <dgm:cxn modelId="{8AE736D6-1D50-DA4A-8C41-DA5BB933BF68}" type="presOf" srcId="{33B9EA44-2F3E-8148-AAC7-A436BE9B800E}" destId="{2460B919-8C28-4542-BC15-FFF76314E689}" srcOrd="0" destOrd="0" presId="urn:microsoft.com/office/officeart/2005/8/layout/vList5"/>
    <dgm:cxn modelId="{3BCE5152-7711-FA4E-A377-D274B82DE207}" type="presOf" srcId="{BC0BB06B-1003-CC42-85CD-80F3B19DCF6F}" destId="{4B0CC5CD-AA8B-254E-9EFF-C2D0DD10F464}" srcOrd="0" destOrd="1" presId="urn:microsoft.com/office/officeart/2005/8/layout/vList5"/>
    <dgm:cxn modelId="{D6CBB19A-D917-8C46-AB37-906687549E0B}" srcId="{33B9EA44-2F3E-8148-AAC7-A436BE9B800E}" destId="{37E85D92-B292-6349-9304-F76EC5B64175}" srcOrd="0" destOrd="0" parTransId="{A97041CC-6070-7D43-94D0-25BD481CCD1E}" sibTransId="{53A05450-4FDC-114F-8FA9-21D4137BE65F}"/>
    <dgm:cxn modelId="{1B8C041B-DEC3-C247-AF1A-7BD719248911}" type="presOf" srcId="{8CF56A2D-631B-294E-8087-25DD543A79B8}" destId="{4B0CC5CD-AA8B-254E-9EFF-C2D0DD10F464}" srcOrd="0" destOrd="0" presId="urn:microsoft.com/office/officeart/2005/8/layout/vList5"/>
    <dgm:cxn modelId="{E54EE7EE-14A4-4245-9DA3-9FEE1A5DF6B8}" type="presOf" srcId="{F53216FB-2D3C-1B46-B627-FC95B87704A5}" destId="{3EE8EA27-1DBE-884C-BFEB-E2BD196692A5}" srcOrd="0" destOrd="1" presId="urn:microsoft.com/office/officeart/2005/8/layout/vList5"/>
    <dgm:cxn modelId="{E4CC1A31-6E2C-0043-9EF7-BE1C1B4A5302}" srcId="{9C042631-CF64-DD43-A0ED-A55EA60F27BA}" destId="{8847588B-58E3-5B4A-B2DF-AECEFA89A46D}" srcOrd="2" destOrd="0" parTransId="{5FBB3067-AE3F-0943-9426-A185F18A1E4D}" sibTransId="{E128B524-0F2D-0447-98CE-FB1E2C4185B5}"/>
    <dgm:cxn modelId="{9EA62B17-90BA-5C49-A839-A8B9801C3BFD}" type="presOf" srcId="{4C2AB668-94EE-264B-8E64-74ABE9C79177}" destId="{3EE8EA27-1DBE-884C-BFEB-E2BD196692A5}" srcOrd="0" destOrd="0" presId="urn:microsoft.com/office/officeart/2005/8/layout/vList5"/>
    <dgm:cxn modelId="{09C52B54-209E-F74C-B8A5-41D8C9248334}" srcId="{123C2EB5-58C2-4640-9C76-4AD4FD74AEC7}" destId="{4C2AB668-94EE-264B-8E64-74ABE9C79177}" srcOrd="0" destOrd="0" parTransId="{7BA6B0CB-05EC-D046-B2C1-CE2D7BDB8935}" sibTransId="{6DC7769C-F775-1E43-ABE3-86F2B2DFFC99}"/>
    <dgm:cxn modelId="{14C79678-5358-594B-9E12-11EF6E740472}" srcId="{123C2EB5-58C2-4640-9C76-4AD4FD74AEC7}" destId="{F53216FB-2D3C-1B46-B627-FC95B87704A5}" srcOrd="1" destOrd="0" parTransId="{2DBEFABE-04BA-F641-9AFE-7CB3FA07FB57}" sibTransId="{76347458-9EBD-1B43-B038-7850D5F05EE3}"/>
    <dgm:cxn modelId="{8C1EF845-E712-3D43-98A9-A5AB80535C15}" type="presOf" srcId="{123C2EB5-58C2-4640-9C76-4AD4FD74AEC7}" destId="{FF208BC0-617B-8742-8236-F22C41D19010}" srcOrd="0" destOrd="0" presId="urn:microsoft.com/office/officeart/2005/8/layout/vList5"/>
    <dgm:cxn modelId="{6553CA0E-286F-574D-AA6C-CE044B172A3F}" type="presOf" srcId="{37E85D92-B292-6349-9304-F76EC5B64175}" destId="{A833FEAB-5592-314B-A3D0-B4CD0FB389A9}" srcOrd="0" destOrd="0" presId="urn:microsoft.com/office/officeart/2005/8/layout/vList5"/>
    <dgm:cxn modelId="{A1636E4B-BB94-B946-9328-CBDFA483D593}" type="presOf" srcId="{8847588B-58E3-5B4A-B2DF-AECEFA89A46D}" destId="{C23019CD-ECBE-7B4F-B188-1C3735B586E8}" srcOrd="0" destOrd="0" presId="urn:microsoft.com/office/officeart/2005/8/layout/vList5"/>
    <dgm:cxn modelId="{C1FB0FB2-D331-EE49-9F10-3089AA79C8FA}" srcId="{8847588B-58E3-5B4A-B2DF-AECEFA89A46D}" destId="{BC0BB06B-1003-CC42-85CD-80F3B19DCF6F}" srcOrd="1" destOrd="0" parTransId="{95343E10-468C-8A40-BEB9-A2AC9D2BF53C}" sibTransId="{D80D07DD-DB86-9E4E-B60E-66E82163872F}"/>
    <dgm:cxn modelId="{446B83F7-2B99-E542-8631-7A84623BA70D}" srcId="{8847588B-58E3-5B4A-B2DF-AECEFA89A46D}" destId="{8CF56A2D-631B-294E-8087-25DD543A79B8}" srcOrd="0" destOrd="0" parTransId="{8F694B50-FB34-EB48-983D-A67C71C009F4}" sibTransId="{BCA1C002-2CEF-2C4F-8F19-BA4F585D3C07}"/>
    <dgm:cxn modelId="{65DD13AE-3FD1-AE41-91E3-C9C4D1E416CE}" type="presParOf" srcId="{DAA71B35-7E2D-FC4A-83A0-25C420405E77}" destId="{BDDFDC4B-4C3B-1949-96D2-6B60E2D3C1AD}" srcOrd="0" destOrd="0" presId="urn:microsoft.com/office/officeart/2005/8/layout/vList5"/>
    <dgm:cxn modelId="{497DAC45-A82E-364B-9682-125CCB7BE784}" type="presParOf" srcId="{BDDFDC4B-4C3B-1949-96D2-6B60E2D3C1AD}" destId="{2460B919-8C28-4542-BC15-FFF76314E689}" srcOrd="0" destOrd="0" presId="urn:microsoft.com/office/officeart/2005/8/layout/vList5"/>
    <dgm:cxn modelId="{70369577-620C-EC4A-A167-9CCEACF5F986}" type="presParOf" srcId="{BDDFDC4B-4C3B-1949-96D2-6B60E2D3C1AD}" destId="{A833FEAB-5592-314B-A3D0-B4CD0FB389A9}" srcOrd="1" destOrd="0" presId="urn:microsoft.com/office/officeart/2005/8/layout/vList5"/>
    <dgm:cxn modelId="{39BE92B9-8535-F648-ACD8-480A8C3FBD14}" type="presParOf" srcId="{DAA71B35-7E2D-FC4A-83A0-25C420405E77}" destId="{C5E88B4D-BD24-AA49-8E04-238B65843221}" srcOrd="1" destOrd="0" presId="urn:microsoft.com/office/officeart/2005/8/layout/vList5"/>
    <dgm:cxn modelId="{13431574-31AE-8C49-84B7-8BB2E8A67538}" type="presParOf" srcId="{DAA71B35-7E2D-FC4A-83A0-25C420405E77}" destId="{5FD31431-54B1-254D-99FC-96C408E3C2AD}" srcOrd="2" destOrd="0" presId="urn:microsoft.com/office/officeart/2005/8/layout/vList5"/>
    <dgm:cxn modelId="{1D563594-72B0-AF4C-8AB1-D3319C179571}" type="presParOf" srcId="{5FD31431-54B1-254D-99FC-96C408E3C2AD}" destId="{FF208BC0-617B-8742-8236-F22C41D19010}" srcOrd="0" destOrd="0" presId="urn:microsoft.com/office/officeart/2005/8/layout/vList5"/>
    <dgm:cxn modelId="{3F2C6B23-0667-B54A-888F-B5F4D40BC34D}" type="presParOf" srcId="{5FD31431-54B1-254D-99FC-96C408E3C2AD}" destId="{3EE8EA27-1DBE-884C-BFEB-E2BD196692A5}" srcOrd="1" destOrd="0" presId="urn:microsoft.com/office/officeart/2005/8/layout/vList5"/>
    <dgm:cxn modelId="{9505AE23-FC25-9F4D-9BDB-DCE15B2D870A}" type="presParOf" srcId="{DAA71B35-7E2D-FC4A-83A0-25C420405E77}" destId="{7B2A2372-478B-2245-851D-A6880A42EB65}" srcOrd="3" destOrd="0" presId="urn:microsoft.com/office/officeart/2005/8/layout/vList5"/>
    <dgm:cxn modelId="{E3B31767-DC2C-024E-B145-CD8BA5A8D211}" type="presParOf" srcId="{DAA71B35-7E2D-FC4A-83A0-25C420405E77}" destId="{48CFFA10-4708-5E47-9D11-7955459F926E}" srcOrd="4" destOrd="0" presId="urn:microsoft.com/office/officeart/2005/8/layout/vList5"/>
    <dgm:cxn modelId="{A2444A86-A660-C74C-A9FC-755392653C22}" type="presParOf" srcId="{48CFFA10-4708-5E47-9D11-7955459F926E}" destId="{C23019CD-ECBE-7B4F-B188-1C3735B586E8}" srcOrd="0" destOrd="0" presId="urn:microsoft.com/office/officeart/2005/8/layout/vList5"/>
    <dgm:cxn modelId="{C9CE59C0-02A7-E344-8F42-279D658F763E}" type="presParOf" srcId="{48CFFA10-4708-5E47-9D11-7955459F926E}" destId="{4B0CC5CD-AA8B-254E-9EFF-C2D0DD10F46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01966E-50C1-3B42-86A4-4894E4CA52E3}">
      <dsp:nvSpPr>
        <dsp:cNvPr id="0" name=""/>
        <dsp:cNvSpPr/>
      </dsp:nvSpPr>
      <dsp:spPr>
        <a:xfrm rot="5400000">
          <a:off x="5012703" y="-1901980"/>
          <a:ext cx="1166849"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smtClean="0"/>
            <a:t>Total Cost incurred</a:t>
          </a:r>
          <a:endParaRPr lang="en-US" sz="2700" kern="1200" dirty="0"/>
        </a:p>
        <a:p>
          <a:pPr marL="228600" lvl="1" indent="-228600" algn="l" defTabSz="1200150">
            <a:lnSpc>
              <a:spcPct val="90000"/>
            </a:lnSpc>
            <a:spcBef>
              <a:spcPct val="0"/>
            </a:spcBef>
            <a:spcAft>
              <a:spcPct val="15000"/>
            </a:spcAft>
            <a:buChar char="••"/>
          </a:pPr>
          <a:r>
            <a:rPr lang="en-US" sz="2700" kern="1200" dirty="0" smtClean="0"/>
            <a:t>TC=FC+VC</a:t>
          </a:r>
          <a:endParaRPr lang="en-US" sz="2700" kern="1200" dirty="0"/>
        </a:p>
      </dsp:txBody>
      <dsp:txXfrm rot="-5400000">
        <a:off x="2962656" y="205028"/>
        <a:ext cx="5209983" cy="1052927"/>
      </dsp:txXfrm>
    </dsp:sp>
    <dsp:sp modelId="{DE52433E-6892-D04C-B3F0-71F87D3C292C}">
      <dsp:nvSpPr>
        <dsp:cNvPr id="0" name=""/>
        <dsp:cNvSpPr/>
      </dsp:nvSpPr>
      <dsp:spPr>
        <a:xfrm>
          <a:off x="0" y="2209"/>
          <a:ext cx="2962656" cy="145856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Total cost</a:t>
          </a:r>
          <a:endParaRPr lang="en-US" sz="4100" kern="1200" dirty="0"/>
        </a:p>
      </dsp:txBody>
      <dsp:txXfrm>
        <a:off x="71201" y="73410"/>
        <a:ext cx="2820254" cy="1316160"/>
      </dsp:txXfrm>
    </dsp:sp>
    <dsp:sp modelId="{9BF5E61A-1AFB-D745-9B89-31DA332AD79D}">
      <dsp:nvSpPr>
        <dsp:cNvPr id="0" name=""/>
        <dsp:cNvSpPr/>
      </dsp:nvSpPr>
      <dsp:spPr>
        <a:xfrm rot="5400000">
          <a:off x="5012703" y="-370490"/>
          <a:ext cx="1166849"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smtClean="0"/>
            <a:t>Cost that varies as output changes</a:t>
          </a:r>
          <a:endParaRPr lang="en-US" sz="2700" kern="1200" dirty="0"/>
        </a:p>
        <a:p>
          <a:pPr marL="228600" lvl="1" indent="-228600" algn="l" defTabSz="1200150">
            <a:lnSpc>
              <a:spcPct val="90000"/>
            </a:lnSpc>
            <a:spcBef>
              <a:spcPct val="0"/>
            </a:spcBef>
            <a:spcAft>
              <a:spcPct val="15000"/>
            </a:spcAft>
            <a:buChar char="••"/>
          </a:pPr>
          <a:r>
            <a:rPr lang="en-US" sz="2700" kern="1200" dirty="0" smtClean="0"/>
            <a:t>VC=TC-FC</a:t>
          </a:r>
          <a:endParaRPr lang="en-US" sz="2700" kern="1200" dirty="0"/>
        </a:p>
      </dsp:txBody>
      <dsp:txXfrm rot="-5400000">
        <a:off x="2962656" y="1736518"/>
        <a:ext cx="5209983" cy="1052927"/>
      </dsp:txXfrm>
    </dsp:sp>
    <dsp:sp modelId="{549D8EF5-AB6C-924F-BA16-FA5E9D7E6285}">
      <dsp:nvSpPr>
        <dsp:cNvPr id="0" name=""/>
        <dsp:cNvSpPr/>
      </dsp:nvSpPr>
      <dsp:spPr>
        <a:xfrm>
          <a:off x="0" y="1533700"/>
          <a:ext cx="2962656" cy="145856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Variable cost</a:t>
          </a:r>
          <a:endParaRPr lang="en-US" sz="4100" kern="1200" dirty="0"/>
        </a:p>
      </dsp:txBody>
      <dsp:txXfrm>
        <a:off x="71201" y="1604901"/>
        <a:ext cx="2820254" cy="1316160"/>
      </dsp:txXfrm>
    </dsp:sp>
    <dsp:sp modelId="{16C33ACE-AC28-4143-AE0B-C08A14C84466}">
      <dsp:nvSpPr>
        <dsp:cNvPr id="0" name=""/>
        <dsp:cNvSpPr/>
      </dsp:nvSpPr>
      <dsp:spPr>
        <a:xfrm rot="5400000">
          <a:off x="5012703" y="1160999"/>
          <a:ext cx="1166849"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n-US" sz="2700" kern="1200" dirty="0" smtClean="0"/>
            <a:t>Cost that remain unchanged</a:t>
          </a:r>
          <a:endParaRPr lang="en-US" sz="2700" kern="1200" dirty="0"/>
        </a:p>
        <a:p>
          <a:pPr marL="228600" lvl="1" indent="-228600" algn="l" defTabSz="1200150">
            <a:lnSpc>
              <a:spcPct val="90000"/>
            </a:lnSpc>
            <a:spcBef>
              <a:spcPct val="0"/>
            </a:spcBef>
            <a:spcAft>
              <a:spcPct val="15000"/>
            </a:spcAft>
            <a:buChar char="••"/>
          </a:pPr>
          <a:r>
            <a:rPr lang="en-US" sz="2700" kern="1200" dirty="0" smtClean="0"/>
            <a:t>FC=TC-VC</a:t>
          </a:r>
          <a:endParaRPr lang="en-US" sz="2700" kern="1200" dirty="0"/>
        </a:p>
      </dsp:txBody>
      <dsp:txXfrm rot="-5400000">
        <a:off x="2962656" y="3268008"/>
        <a:ext cx="5209983" cy="1052927"/>
      </dsp:txXfrm>
    </dsp:sp>
    <dsp:sp modelId="{4CD16A40-8318-CD43-A7E8-56D2A62626CE}">
      <dsp:nvSpPr>
        <dsp:cNvPr id="0" name=""/>
        <dsp:cNvSpPr/>
      </dsp:nvSpPr>
      <dsp:spPr>
        <a:xfrm>
          <a:off x="0" y="3065190"/>
          <a:ext cx="2962656" cy="145856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Fixed cost</a:t>
          </a:r>
          <a:endParaRPr lang="en-US" sz="4100" kern="1200" dirty="0"/>
        </a:p>
      </dsp:txBody>
      <dsp:txXfrm>
        <a:off x="71201" y="3136391"/>
        <a:ext cx="2820254" cy="1316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9E9566-C66B-7547-A412-DC742B17CC11}">
      <dsp:nvSpPr>
        <dsp:cNvPr id="0" name=""/>
        <dsp:cNvSpPr/>
      </dsp:nvSpPr>
      <dsp:spPr>
        <a:xfrm rot="5400000">
          <a:off x="4713034" y="-1529550"/>
          <a:ext cx="1766186"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US" sz="2600" kern="1200" dirty="0" smtClean="0"/>
            <a:t>Cost per output</a:t>
          </a:r>
          <a:endParaRPr lang="en-US" sz="2600" kern="1200" dirty="0"/>
        </a:p>
        <a:p>
          <a:pPr marL="228600" lvl="1" indent="-228600" algn="l" defTabSz="1155700">
            <a:lnSpc>
              <a:spcPct val="90000"/>
            </a:lnSpc>
            <a:spcBef>
              <a:spcPct val="0"/>
            </a:spcBef>
            <a:spcAft>
              <a:spcPct val="15000"/>
            </a:spcAft>
            <a:buChar char="••"/>
          </a:pPr>
          <a:r>
            <a:rPr lang="en-US" sz="2600" kern="1200" dirty="0" smtClean="0"/>
            <a:t>AC=TC/Q</a:t>
          </a:r>
          <a:endParaRPr lang="en-US" sz="2600" kern="1200" dirty="0"/>
        </a:p>
      </dsp:txBody>
      <dsp:txXfrm rot="-5400000">
        <a:off x="2962655" y="307047"/>
        <a:ext cx="5180726" cy="1593750"/>
      </dsp:txXfrm>
    </dsp:sp>
    <dsp:sp modelId="{14799618-3181-EC48-92A4-408FC007E1AE}">
      <dsp:nvSpPr>
        <dsp:cNvPr id="0" name=""/>
        <dsp:cNvSpPr/>
      </dsp:nvSpPr>
      <dsp:spPr>
        <a:xfrm>
          <a:off x="0" y="55"/>
          <a:ext cx="2962656" cy="220773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0" tIns="95250" rIns="190500" bIns="95250" numCol="1" spcCol="1270" anchor="ctr" anchorCtr="0">
          <a:noAutofit/>
        </a:bodyPr>
        <a:lstStyle/>
        <a:p>
          <a:pPr lvl="0" algn="ctr" defTabSz="2222500">
            <a:lnSpc>
              <a:spcPct val="90000"/>
            </a:lnSpc>
            <a:spcBef>
              <a:spcPct val="0"/>
            </a:spcBef>
            <a:spcAft>
              <a:spcPct val="35000"/>
            </a:spcAft>
          </a:pPr>
          <a:r>
            <a:rPr lang="en-US" sz="5000" kern="1200" dirty="0" smtClean="0"/>
            <a:t>Average cost</a:t>
          </a:r>
          <a:endParaRPr lang="en-US" sz="5000" kern="1200" dirty="0"/>
        </a:p>
      </dsp:txBody>
      <dsp:txXfrm>
        <a:off x="107773" y="107828"/>
        <a:ext cx="2747110" cy="1992186"/>
      </dsp:txXfrm>
    </dsp:sp>
    <dsp:sp modelId="{19197462-2456-EC4F-9F51-DE98B92579C3}">
      <dsp:nvSpPr>
        <dsp:cNvPr id="0" name=""/>
        <dsp:cNvSpPr/>
      </dsp:nvSpPr>
      <dsp:spPr>
        <a:xfrm rot="5400000">
          <a:off x="4713034" y="788569"/>
          <a:ext cx="1766186"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a:lnSpc>
              <a:spcPct val="90000"/>
            </a:lnSpc>
            <a:spcBef>
              <a:spcPct val="0"/>
            </a:spcBef>
            <a:spcAft>
              <a:spcPct val="15000"/>
            </a:spcAft>
            <a:buChar char="••"/>
          </a:pPr>
          <a:r>
            <a:rPr lang="en-US" sz="2600" kern="1200" dirty="0" smtClean="0"/>
            <a:t>Additional cost of producing one extra unit of output</a:t>
          </a:r>
          <a:endParaRPr lang="en-US" sz="2600" kern="1200" dirty="0"/>
        </a:p>
        <a:p>
          <a:pPr marL="228600" lvl="1" indent="-228600" algn="l" defTabSz="1155700">
            <a:lnSpc>
              <a:spcPct val="90000"/>
            </a:lnSpc>
            <a:spcBef>
              <a:spcPct val="0"/>
            </a:spcBef>
            <a:spcAft>
              <a:spcPct val="15000"/>
            </a:spcAft>
            <a:buChar char="••"/>
          </a:pPr>
          <a:r>
            <a:rPr lang="en-US" sz="2600" kern="1200" dirty="0" smtClean="0"/>
            <a:t>MC=TC2-TC1  OR Changes in TC/Changes in Q</a:t>
          </a:r>
          <a:endParaRPr lang="en-US" sz="2600" kern="1200" dirty="0"/>
        </a:p>
      </dsp:txBody>
      <dsp:txXfrm rot="-5400000">
        <a:off x="2962655" y="2625166"/>
        <a:ext cx="5180726" cy="1593750"/>
      </dsp:txXfrm>
    </dsp:sp>
    <dsp:sp modelId="{A9CA3297-1AE1-0641-9416-8EA21C29197F}">
      <dsp:nvSpPr>
        <dsp:cNvPr id="0" name=""/>
        <dsp:cNvSpPr/>
      </dsp:nvSpPr>
      <dsp:spPr>
        <a:xfrm>
          <a:off x="0" y="2318174"/>
          <a:ext cx="2962656" cy="220773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0" tIns="95250" rIns="190500" bIns="95250" numCol="1" spcCol="1270" anchor="ctr" anchorCtr="0">
          <a:noAutofit/>
        </a:bodyPr>
        <a:lstStyle/>
        <a:p>
          <a:pPr lvl="0" algn="ctr" defTabSz="2222500">
            <a:lnSpc>
              <a:spcPct val="90000"/>
            </a:lnSpc>
            <a:spcBef>
              <a:spcPct val="0"/>
            </a:spcBef>
            <a:spcAft>
              <a:spcPct val="35000"/>
            </a:spcAft>
          </a:pPr>
          <a:r>
            <a:rPr lang="en-US" sz="5000" kern="1200" dirty="0" smtClean="0"/>
            <a:t>Marginal cost</a:t>
          </a:r>
          <a:endParaRPr lang="en-US" sz="5000" kern="1200" dirty="0"/>
        </a:p>
      </dsp:txBody>
      <dsp:txXfrm>
        <a:off x="107773" y="2425947"/>
        <a:ext cx="2747110" cy="19921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33FEAB-5592-314B-A3D0-B4CD0FB389A9}">
      <dsp:nvSpPr>
        <dsp:cNvPr id="0" name=""/>
        <dsp:cNvSpPr/>
      </dsp:nvSpPr>
      <dsp:spPr>
        <a:xfrm rot="5400000">
          <a:off x="5012703" y="-1901980"/>
          <a:ext cx="1166849" cy="5266944"/>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Total output of goods produced</a:t>
          </a:r>
          <a:endParaRPr lang="en-US" sz="2200" kern="1200" dirty="0"/>
        </a:p>
      </dsp:txBody>
      <dsp:txXfrm rot="-5400000">
        <a:off x="2962656" y="205028"/>
        <a:ext cx="5209983" cy="1052927"/>
      </dsp:txXfrm>
    </dsp:sp>
    <dsp:sp modelId="{2460B919-8C28-4542-BC15-FFF76314E689}">
      <dsp:nvSpPr>
        <dsp:cNvPr id="0" name=""/>
        <dsp:cNvSpPr/>
      </dsp:nvSpPr>
      <dsp:spPr>
        <a:xfrm>
          <a:off x="0" y="2209"/>
          <a:ext cx="2962656" cy="1458562"/>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Total product</a:t>
          </a:r>
          <a:endParaRPr lang="en-US" sz="4100" kern="1200" dirty="0"/>
        </a:p>
      </dsp:txBody>
      <dsp:txXfrm>
        <a:off x="71201" y="73410"/>
        <a:ext cx="2820254" cy="1316160"/>
      </dsp:txXfrm>
    </dsp:sp>
    <dsp:sp modelId="{3EE8EA27-1DBE-884C-BFEB-E2BD196692A5}">
      <dsp:nvSpPr>
        <dsp:cNvPr id="0" name=""/>
        <dsp:cNvSpPr/>
      </dsp:nvSpPr>
      <dsp:spPr>
        <a:xfrm rot="5400000">
          <a:off x="5012703" y="-370490"/>
          <a:ext cx="1166849" cy="5266944"/>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Output per worker</a:t>
          </a:r>
          <a:endParaRPr lang="en-US" sz="2200" kern="1200" dirty="0"/>
        </a:p>
        <a:p>
          <a:pPr marL="228600" lvl="1" indent="-228600" algn="l" defTabSz="977900">
            <a:lnSpc>
              <a:spcPct val="90000"/>
            </a:lnSpc>
            <a:spcBef>
              <a:spcPct val="0"/>
            </a:spcBef>
            <a:spcAft>
              <a:spcPct val="15000"/>
            </a:spcAft>
            <a:buChar char="••"/>
          </a:pPr>
          <a:r>
            <a:rPr lang="en-US" sz="2200" kern="1200" dirty="0" smtClean="0"/>
            <a:t>AP=TP/</a:t>
          </a:r>
          <a:r>
            <a:rPr lang="en-US" sz="2200" kern="1200" dirty="0" err="1" smtClean="0"/>
            <a:t>No.of</a:t>
          </a:r>
          <a:r>
            <a:rPr lang="en-US" sz="2200" kern="1200" dirty="0" smtClean="0"/>
            <a:t> </a:t>
          </a:r>
          <a:r>
            <a:rPr lang="en-US" sz="2200" kern="1200" dirty="0" err="1" smtClean="0"/>
            <a:t>labours</a:t>
          </a:r>
          <a:endParaRPr lang="en-US" sz="2200" kern="1200" dirty="0"/>
        </a:p>
      </dsp:txBody>
      <dsp:txXfrm rot="-5400000">
        <a:off x="2962656" y="1736518"/>
        <a:ext cx="5209983" cy="1052927"/>
      </dsp:txXfrm>
    </dsp:sp>
    <dsp:sp modelId="{FF208BC0-617B-8742-8236-F22C41D19010}">
      <dsp:nvSpPr>
        <dsp:cNvPr id="0" name=""/>
        <dsp:cNvSpPr/>
      </dsp:nvSpPr>
      <dsp:spPr>
        <a:xfrm>
          <a:off x="0" y="1533700"/>
          <a:ext cx="2962656" cy="1458562"/>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Average product</a:t>
          </a:r>
          <a:endParaRPr lang="en-US" sz="4100" kern="1200" dirty="0"/>
        </a:p>
      </dsp:txBody>
      <dsp:txXfrm>
        <a:off x="71201" y="1604901"/>
        <a:ext cx="2820254" cy="1316160"/>
      </dsp:txXfrm>
    </dsp:sp>
    <dsp:sp modelId="{4B0CC5CD-AA8B-254E-9EFF-C2D0DD10F464}">
      <dsp:nvSpPr>
        <dsp:cNvPr id="0" name=""/>
        <dsp:cNvSpPr/>
      </dsp:nvSpPr>
      <dsp:spPr>
        <a:xfrm rot="5400000">
          <a:off x="5012703" y="1160999"/>
          <a:ext cx="1166849" cy="5266944"/>
        </a:xfrm>
        <a:prstGeom prst="round2Same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Additional output produced when an extra worker is added</a:t>
          </a:r>
          <a:endParaRPr lang="en-US" sz="2200" kern="1200" dirty="0"/>
        </a:p>
        <a:p>
          <a:pPr marL="228600" lvl="1" indent="-228600" algn="l" defTabSz="977900">
            <a:lnSpc>
              <a:spcPct val="90000"/>
            </a:lnSpc>
            <a:spcBef>
              <a:spcPct val="0"/>
            </a:spcBef>
            <a:spcAft>
              <a:spcPct val="15000"/>
            </a:spcAft>
            <a:buChar char="••"/>
          </a:pPr>
          <a:r>
            <a:rPr lang="en-US" sz="2200" kern="1200" dirty="0" smtClean="0"/>
            <a:t>MP=TP2-TP1</a:t>
          </a:r>
          <a:endParaRPr lang="en-US" sz="2200" kern="1200" dirty="0"/>
        </a:p>
      </dsp:txBody>
      <dsp:txXfrm rot="-5400000">
        <a:off x="2962656" y="3268008"/>
        <a:ext cx="5209983" cy="1052927"/>
      </dsp:txXfrm>
    </dsp:sp>
    <dsp:sp modelId="{C23019CD-ECBE-7B4F-B188-1C3735B586E8}">
      <dsp:nvSpPr>
        <dsp:cNvPr id="0" name=""/>
        <dsp:cNvSpPr/>
      </dsp:nvSpPr>
      <dsp:spPr>
        <a:xfrm>
          <a:off x="0" y="3065190"/>
          <a:ext cx="2962656" cy="1458562"/>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US" sz="4100" kern="1200" dirty="0" smtClean="0"/>
            <a:t>Marginal Product </a:t>
          </a:r>
          <a:endParaRPr lang="en-US" sz="4100" kern="1200" dirty="0"/>
        </a:p>
      </dsp:txBody>
      <dsp:txXfrm>
        <a:off x="71201" y="3136391"/>
        <a:ext cx="2820254" cy="131616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8DD0AE-E26D-4C08-8AA2-857FF7DF5526}" type="datetimeFigureOut">
              <a:rPr lang="en-US" smtClean="0"/>
              <a:t>07/06/20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2845772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8DD0AE-E26D-4C08-8AA2-857FF7DF5526}" type="datetimeFigureOut">
              <a:rPr lang="en-US" smtClean="0"/>
              <a:t>07/06/20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1321650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8DD0AE-E26D-4C08-8AA2-857FF7DF5526}" type="datetimeFigureOut">
              <a:rPr lang="en-US" smtClean="0"/>
              <a:t>07/06/20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2023988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8DD0AE-E26D-4C08-8AA2-857FF7DF5526}" type="datetimeFigureOut">
              <a:rPr lang="en-US" smtClean="0"/>
              <a:t>07/06/20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61494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8DD0AE-E26D-4C08-8AA2-857FF7DF5526}" type="datetimeFigureOut">
              <a:rPr lang="en-US" smtClean="0"/>
              <a:t>07/06/20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1448867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8DD0AE-E26D-4C08-8AA2-857FF7DF5526}" type="datetimeFigureOut">
              <a:rPr lang="en-US" smtClean="0"/>
              <a:t>07/06/20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3525125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8DD0AE-E26D-4C08-8AA2-857FF7DF5526}" type="datetimeFigureOut">
              <a:rPr lang="en-US" smtClean="0"/>
              <a:t>07/06/20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2281047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8DD0AE-E26D-4C08-8AA2-857FF7DF5526}" type="datetimeFigureOut">
              <a:rPr lang="en-US" smtClean="0"/>
              <a:t>07/06/20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2801277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8DD0AE-E26D-4C08-8AA2-857FF7DF5526}" type="datetimeFigureOut">
              <a:rPr lang="en-US" smtClean="0"/>
              <a:t>07/06/20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218121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8DD0AE-E26D-4C08-8AA2-857FF7DF5526}" type="datetimeFigureOut">
              <a:rPr lang="en-US" smtClean="0"/>
              <a:t>07/06/20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581012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8DD0AE-E26D-4C08-8AA2-857FF7DF5526}" type="datetimeFigureOut">
              <a:rPr lang="en-US" smtClean="0"/>
              <a:t>07/06/20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BE65F3-977D-4A47-B68D-EA4A105DD2E0}" type="slidenum">
              <a:rPr lang="en-US" smtClean="0"/>
              <a:t>‹#›</a:t>
            </a:fld>
            <a:endParaRPr lang="en-US"/>
          </a:p>
        </p:txBody>
      </p:sp>
    </p:spTree>
    <p:extLst>
      <p:ext uri="{BB962C8B-B14F-4D97-AF65-F5344CB8AC3E}">
        <p14:creationId xmlns:p14="http://schemas.microsoft.com/office/powerpoint/2010/main" val="25428854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8DD0AE-E26D-4C08-8AA2-857FF7DF5526}" type="datetimeFigureOut">
              <a:rPr lang="en-US" smtClean="0"/>
              <a:t>07/06/20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BE65F3-977D-4A47-B68D-EA4A105DD2E0}" type="slidenum">
              <a:rPr lang="en-US" smtClean="0"/>
              <a:t>‹#›</a:t>
            </a:fld>
            <a:endParaRPr lang="en-US"/>
          </a:p>
        </p:txBody>
      </p:sp>
    </p:spTree>
    <p:extLst>
      <p:ext uri="{BB962C8B-B14F-4D97-AF65-F5344CB8AC3E}">
        <p14:creationId xmlns:p14="http://schemas.microsoft.com/office/powerpoint/2010/main" val="499008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Costs</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1636485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just"/>
            <a:r>
              <a:rPr lang="en-US" dirty="0">
                <a:latin typeface="Calibri" charset="0"/>
              </a:rPr>
              <a:t>In the short run, the </a:t>
            </a:r>
            <a:r>
              <a:rPr lang="en-US" b="1" dirty="0">
                <a:latin typeface="Calibri" charset="0"/>
              </a:rPr>
              <a:t>law of diminishing returns</a:t>
            </a:r>
            <a:r>
              <a:rPr lang="en-US" dirty="0">
                <a:latin typeface="Calibri" charset="0"/>
              </a:rPr>
              <a:t> states that as we add more units of a variable input (i.e. </a:t>
            </a:r>
            <a:r>
              <a:rPr lang="en-US" dirty="0" err="1">
                <a:latin typeface="Calibri" charset="0"/>
              </a:rPr>
              <a:t>labour</a:t>
            </a:r>
            <a:r>
              <a:rPr lang="en-US" dirty="0">
                <a:latin typeface="Calibri" charset="0"/>
              </a:rPr>
              <a:t> or raw materials) to fixed amounts of land and capital, </a:t>
            </a:r>
            <a:r>
              <a:rPr lang="en-US" b="1" dirty="0">
                <a:latin typeface="Calibri" charset="0"/>
              </a:rPr>
              <a:t>the change in total output will at first rise and then fall</a:t>
            </a:r>
            <a:r>
              <a:rPr lang="en-US" dirty="0">
                <a:latin typeface="Calibri" charset="0"/>
              </a:rPr>
              <a:t>.  </a:t>
            </a:r>
          </a:p>
          <a:p>
            <a:pPr algn="just"/>
            <a:r>
              <a:rPr lang="en-US" dirty="0">
                <a:latin typeface="Calibri" charset="0"/>
              </a:rPr>
              <a:t>Diminishing returns to </a:t>
            </a:r>
            <a:r>
              <a:rPr lang="en-US" dirty="0" err="1">
                <a:latin typeface="Calibri" charset="0"/>
              </a:rPr>
              <a:t>labour</a:t>
            </a:r>
            <a:r>
              <a:rPr lang="en-US" dirty="0">
                <a:latin typeface="Calibri" charset="0"/>
              </a:rPr>
              <a:t> occurs when marginal product of </a:t>
            </a:r>
            <a:r>
              <a:rPr lang="en-US" dirty="0" err="1">
                <a:latin typeface="Calibri" charset="0"/>
              </a:rPr>
              <a:t>labour</a:t>
            </a:r>
            <a:r>
              <a:rPr lang="en-US" dirty="0">
                <a:latin typeface="Calibri" charset="0"/>
              </a:rPr>
              <a:t> starts to fall. </a:t>
            </a:r>
          </a:p>
          <a:p>
            <a:pPr marL="0" indent="0">
              <a:buNone/>
            </a:pPr>
            <a:endParaRPr lang="en-US" dirty="0"/>
          </a:p>
        </p:txBody>
      </p:sp>
    </p:spTree>
    <p:extLst>
      <p:ext uri="{BB962C8B-B14F-4D97-AF65-F5344CB8AC3E}">
        <p14:creationId xmlns:p14="http://schemas.microsoft.com/office/powerpoint/2010/main" val="121223365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product.png"/>
          <p:cNvPicPr>
            <a:picLocks noGrp="1" noChangeAspect="1"/>
          </p:cNvPicPr>
          <p:nvPr>
            <p:ph idx="1"/>
          </p:nvPr>
        </p:nvPicPr>
        <p:blipFill rotWithShape="1">
          <a:blip r:embed="rId2">
            <a:extLst>
              <a:ext uri="{28A0092B-C50C-407E-A947-70E740481C1C}">
                <a14:useLocalDpi xmlns:a14="http://schemas.microsoft.com/office/drawing/2010/main" val="0"/>
              </a:ext>
            </a:extLst>
          </a:blip>
          <a:srcRect t="3542" b="2898"/>
          <a:stretch/>
        </p:blipFill>
        <p:spPr>
          <a:xfrm>
            <a:off x="457200" y="579842"/>
            <a:ext cx="8229600" cy="5729380"/>
          </a:xfrm>
        </p:spPr>
      </p:pic>
    </p:spTree>
    <p:extLst>
      <p:ext uri="{BB962C8B-B14F-4D97-AF65-F5344CB8AC3E}">
        <p14:creationId xmlns:p14="http://schemas.microsoft.com/office/powerpoint/2010/main" val="141602719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Cost Curves and Product Curves</a:t>
            </a:r>
            <a:endParaRPr lang="en-US" dirty="0"/>
          </a:p>
        </p:txBody>
      </p:sp>
      <p:sp>
        <p:nvSpPr>
          <p:cNvPr id="6" name="Content Placeholder 5"/>
          <p:cNvSpPr>
            <a:spLocks noGrp="1"/>
          </p:cNvSpPr>
          <p:nvPr>
            <p:ph sz="half" idx="2"/>
          </p:nvPr>
        </p:nvSpPr>
        <p:spPr/>
        <p:txBody>
          <a:bodyPr>
            <a:normAutofit fontScale="77500" lnSpcReduction="20000"/>
          </a:bodyPr>
          <a:lstStyle/>
          <a:p>
            <a:r>
              <a:rPr lang="en-US" dirty="0"/>
              <a:t>At point A on the bottom diagram, we have a situation where each worker adds </a:t>
            </a:r>
            <a:r>
              <a:rPr lang="en-US" b="1" dirty="0"/>
              <a:t>more</a:t>
            </a:r>
            <a:r>
              <a:rPr lang="en-US" dirty="0"/>
              <a:t> to total output than the last. </a:t>
            </a:r>
          </a:p>
          <a:p>
            <a:r>
              <a:rPr lang="en-US" dirty="0"/>
              <a:t>But each worker is paid the same wage, so each marginal unit that this new worker produces will cost </a:t>
            </a:r>
            <a:r>
              <a:rPr lang="en-US" b="1" dirty="0"/>
              <a:t>less</a:t>
            </a:r>
            <a:r>
              <a:rPr lang="en-US" dirty="0"/>
              <a:t>, on average, than the units produced by the last worker (given that we are assuming that the only variable cost is </a:t>
            </a:r>
            <a:r>
              <a:rPr lang="en-US" dirty="0" err="1"/>
              <a:t>labour</a:t>
            </a:r>
            <a:r>
              <a:rPr lang="en-US" dirty="0"/>
              <a:t>). </a:t>
            </a:r>
          </a:p>
          <a:p>
            <a:r>
              <a:rPr lang="en-US" dirty="0"/>
              <a:t>Hence, the marginal cost curve must be </a:t>
            </a:r>
            <a:r>
              <a:rPr lang="en-US" b="1" dirty="0"/>
              <a:t>falling</a:t>
            </a:r>
            <a:r>
              <a:rPr lang="en-US" dirty="0"/>
              <a:t> (see </a:t>
            </a:r>
            <a:r>
              <a:rPr lang="en-US"/>
              <a:t>point </a:t>
            </a:r>
            <a:r>
              <a:rPr lang="en-US" smtClean="0"/>
              <a:t>A </a:t>
            </a:r>
            <a:r>
              <a:rPr lang="en-US" dirty="0"/>
              <a:t>on the top diagram).</a:t>
            </a:r>
          </a:p>
          <a:p>
            <a:endParaRPr lang="en-US" dirty="0"/>
          </a:p>
        </p:txBody>
      </p:sp>
      <p:pic>
        <p:nvPicPr>
          <p:cNvPr id="7" name="Content Placeholder 4" descr="Cost curves"/>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533400" y="1524000"/>
            <a:ext cx="3962400" cy="4876800"/>
          </a:xfrm>
        </p:spPr>
      </p:pic>
    </p:spTree>
    <p:extLst>
      <p:ext uri="{BB962C8B-B14F-4D97-AF65-F5344CB8AC3E}">
        <p14:creationId xmlns:p14="http://schemas.microsoft.com/office/powerpoint/2010/main" val="281998769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419600" y="381000"/>
            <a:ext cx="4267200" cy="5745163"/>
          </a:xfrm>
        </p:spPr>
        <p:txBody>
          <a:bodyPr>
            <a:normAutofit fontScale="92500" lnSpcReduction="20000"/>
          </a:bodyPr>
          <a:lstStyle/>
          <a:p>
            <a:r>
              <a:rPr lang="en-US" dirty="0"/>
              <a:t>At point B on the bottom diagram, we have a situation where each worker adds the </a:t>
            </a:r>
            <a:r>
              <a:rPr lang="en-US" b="1" dirty="0"/>
              <a:t>same amount</a:t>
            </a:r>
            <a:r>
              <a:rPr lang="en-US" dirty="0"/>
              <a:t> to total output than the last. </a:t>
            </a:r>
          </a:p>
          <a:p>
            <a:r>
              <a:rPr lang="en-US" dirty="0"/>
              <a:t>Each worker is paid the same wage, so each marginal unit that this new worker produces will cost </a:t>
            </a:r>
            <a:r>
              <a:rPr lang="en-US" b="1" dirty="0"/>
              <a:t>the same</a:t>
            </a:r>
            <a:r>
              <a:rPr lang="en-US" dirty="0"/>
              <a:t>, on average, than the units produced by the last worker. </a:t>
            </a:r>
          </a:p>
          <a:p>
            <a:r>
              <a:rPr lang="en-US" dirty="0"/>
              <a:t>Hence, the marginal cost curve must be </a:t>
            </a:r>
            <a:r>
              <a:rPr lang="en-US" b="1" dirty="0"/>
              <a:t>constant</a:t>
            </a:r>
            <a:r>
              <a:rPr lang="en-US" dirty="0"/>
              <a:t>, or </a:t>
            </a:r>
            <a:r>
              <a:rPr lang="en-US" b="1" dirty="0"/>
              <a:t>flat</a:t>
            </a:r>
            <a:r>
              <a:rPr lang="en-US" dirty="0"/>
              <a:t> (see point B on the top diagram).</a:t>
            </a:r>
          </a:p>
          <a:p>
            <a:endParaRPr lang="en-US" dirty="0"/>
          </a:p>
        </p:txBody>
      </p:sp>
      <p:pic>
        <p:nvPicPr>
          <p:cNvPr id="5" name="Content Placeholder 4" descr="Cost curves"/>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1000" y="228600"/>
            <a:ext cx="3810000" cy="5867400"/>
          </a:xfrm>
        </p:spPr>
      </p:pic>
    </p:spTree>
    <p:extLst>
      <p:ext uri="{BB962C8B-B14F-4D97-AF65-F5344CB8AC3E}">
        <p14:creationId xmlns:p14="http://schemas.microsoft.com/office/powerpoint/2010/main" val="173979254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191000" y="609600"/>
            <a:ext cx="4648200" cy="5715000"/>
          </a:xfrm>
        </p:spPr>
        <p:txBody>
          <a:bodyPr>
            <a:normAutofit fontScale="92500" lnSpcReduction="20000"/>
          </a:bodyPr>
          <a:lstStyle/>
          <a:p>
            <a:r>
              <a:rPr lang="en-US" dirty="0"/>
              <a:t>At point C on the bottom diagram, we have a situation where each worker adds </a:t>
            </a:r>
            <a:r>
              <a:rPr lang="en-US" b="1" dirty="0"/>
              <a:t>fewer</a:t>
            </a:r>
            <a:r>
              <a:rPr lang="en-US" dirty="0"/>
              <a:t> units to total output than the last (</a:t>
            </a:r>
            <a:r>
              <a:rPr lang="en-US" b="1" dirty="0"/>
              <a:t>diminishing marginal returns</a:t>
            </a:r>
            <a:r>
              <a:rPr lang="en-US" dirty="0"/>
              <a:t> have set in). </a:t>
            </a:r>
          </a:p>
          <a:p>
            <a:r>
              <a:rPr lang="en-US" dirty="0"/>
              <a:t>But each worker is </a:t>
            </a:r>
            <a:r>
              <a:rPr lang="en-US" b="1" dirty="0"/>
              <a:t>still</a:t>
            </a:r>
            <a:r>
              <a:rPr lang="en-US" dirty="0"/>
              <a:t> paid the same wage, so each marginal unit that this new worker produces will cost </a:t>
            </a:r>
            <a:r>
              <a:rPr lang="en-US" b="1" dirty="0"/>
              <a:t>more</a:t>
            </a:r>
            <a:r>
              <a:rPr lang="en-US" dirty="0"/>
              <a:t>, on average, than the units produced by the last worker. </a:t>
            </a:r>
          </a:p>
          <a:p>
            <a:r>
              <a:rPr lang="en-US" dirty="0"/>
              <a:t>Hence, the marginal cost curve must be </a:t>
            </a:r>
            <a:r>
              <a:rPr lang="en-US" b="1" dirty="0"/>
              <a:t>rising</a:t>
            </a:r>
            <a:r>
              <a:rPr lang="en-US" dirty="0"/>
              <a:t> (see point C on the top diagram).</a:t>
            </a:r>
          </a:p>
        </p:txBody>
      </p:sp>
      <p:pic>
        <p:nvPicPr>
          <p:cNvPr id="5" name="Content Placeholder 4" descr="Cost curves"/>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533400"/>
            <a:ext cx="3631281" cy="5592763"/>
          </a:xfrm>
        </p:spPr>
      </p:pic>
    </p:spTree>
    <p:extLst>
      <p:ext uri="{BB962C8B-B14F-4D97-AF65-F5344CB8AC3E}">
        <p14:creationId xmlns:p14="http://schemas.microsoft.com/office/powerpoint/2010/main" val="143514091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267200" y="609600"/>
            <a:ext cx="4419600" cy="5516563"/>
          </a:xfrm>
        </p:spPr>
        <p:txBody>
          <a:bodyPr>
            <a:normAutofit/>
          </a:bodyPr>
          <a:lstStyle/>
          <a:p>
            <a:r>
              <a:rPr lang="en-US" dirty="0"/>
              <a:t>So the marginal cost and average cost curves come from the product curves, which are, in turn, derived from the </a:t>
            </a:r>
            <a:r>
              <a:rPr lang="en-US" b="1" dirty="0"/>
              <a:t>law of diminishing marginal returns</a:t>
            </a:r>
            <a:r>
              <a:rPr lang="en-US" dirty="0"/>
              <a:t>. </a:t>
            </a:r>
          </a:p>
          <a:p>
            <a:r>
              <a:rPr lang="en-US" dirty="0"/>
              <a:t>The average variable cost curve comes from the product curves in exactly the same way.</a:t>
            </a:r>
          </a:p>
          <a:p>
            <a:r>
              <a:rPr lang="en-US" dirty="0"/>
              <a:t>Do worked examples.</a:t>
            </a:r>
          </a:p>
          <a:p>
            <a:endParaRPr lang="en-US" dirty="0"/>
          </a:p>
        </p:txBody>
      </p:sp>
      <p:pic>
        <p:nvPicPr>
          <p:cNvPr id="5" name="Content Placeholder 4" descr="Cost curves"/>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457200"/>
            <a:ext cx="3631281" cy="5668963"/>
          </a:xfrm>
        </p:spPr>
      </p:pic>
    </p:spTree>
    <p:extLst>
      <p:ext uri="{BB962C8B-B14F-4D97-AF65-F5344CB8AC3E}">
        <p14:creationId xmlns:p14="http://schemas.microsoft.com/office/powerpoint/2010/main" val="182359692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S</a:t>
            </a:r>
            <a:r>
              <a:rPr lang="en-US" b="1" dirty="0" smtClean="0"/>
              <a:t>ome </a:t>
            </a:r>
            <a:r>
              <a:rPr lang="en-US" b="1" dirty="0"/>
              <a:t>key points about the curves</a:t>
            </a:r>
            <a:endParaRPr lang="en-US" dirty="0"/>
          </a:p>
        </p:txBody>
      </p:sp>
      <p:sp>
        <p:nvSpPr>
          <p:cNvPr id="6" name="Content Placeholder 5"/>
          <p:cNvSpPr>
            <a:spLocks noGrp="1"/>
          </p:cNvSpPr>
          <p:nvPr>
            <p:ph idx="1"/>
          </p:nvPr>
        </p:nvSpPr>
        <p:spPr/>
        <p:txBody>
          <a:bodyPr>
            <a:normAutofit lnSpcReduction="10000"/>
          </a:bodyPr>
          <a:lstStyle/>
          <a:p>
            <a:r>
              <a:rPr lang="en-US" dirty="0"/>
              <a:t>the average fixed cost curve is continually falling, because a fixed number is being divided by an ever-increasing number of output.</a:t>
            </a:r>
          </a:p>
          <a:p>
            <a:r>
              <a:rPr lang="en-US" dirty="0"/>
              <a:t>the marginal cost curve cuts the average cost </a:t>
            </a:r>
            <a:r>
              <a:rPr lang="en-US" b="1" dirty="0"/>
              <a:t>and</a:t>
            </a:r>
            <a:r>
              <a:rPr lang="en-US" dirty="0"/>
              <a:t> average variable cost curves at their minimum points, where they are temporarily flat. </a:t>
            </a:r>
          </a:p>
          <a:p>
            <a:r>
              <a:rPr lang="en-US" dirty="0"/>
              <a:t> this can be explained using marginal analysis.</a:t>
            </a:r>
          </a:p>
          <a:p>
            <a:endParaRPr lang="en-US" dirty="0"/>
          </a:p>
        </p:txBody>
      </p:sp>
    </p:spTree>
    <p:extLst>
      <p:ext uri="{BB962C8B-B14F-4D97-AF65-F5344CB8AC3E}">
        <p14:creationId xmlns:p14="http://schemas.microsoft.com/office/powerpoint/2010/main" val="68539571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r>
              <a:rPr lang="en-US" dirty="0"/>
              <a:t>If the average height </a:t>
            </a:r>
            <a:r>
              <a:rPr lang="en-US" dirty="0" smtClean="0"/>
              <a:t>of </a:t>
            </a:r>
            <a:r>
              <a:rPr lang="en-US" dirty="0"/>
              <a:t>a group of people is 6 feet, then if we add some people who are 5 feet tall, the average will fall.</a:t>
            </a:r>
          </a:p>
          <a:p>
            <a:pPr algn="just"/>
            <a:r>
              <a:rPr lang="en-US" dirty="0"/>
              <a:t>This is because of the marginal height, in other words, the height of next person added is less than the average.</a:t>
            </a:r>
          </a:p>
          <a:p>
            <a:pPr algn="just"/>
            <a:r>
              <a:rPr lang="en-US" dirty="0"/>
              <a:t>Therefore, if the marginal unit is below the average, the average will fall.</a:t>
            </a:r>
          </a:p>
          <a:p>
            <a:pPr algn="just"/>
            <a:r>
              <a:rPr lang="en-US" dirty="0"/>
              <a:t>If the net added person is more than 6 feet, average will increase. </a:t>
            </a:r>
          </a:p>
          <a:p>
            <a:endParaRPr lang="en-US" dirty="0"/>
          </a:p>
        </p:txBody>
      </p:sp>
    </p:spTree>
    <p:extLst>
      <p:ext uri="{BB962C8B-B14F-4D97-AF65-F5344CB8AC3E}">
        <p14:creationId xmlns:p14="http://schemas.microsoft.com/office/powerpoint/2010/main" val="290613539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smtClean="0"/>
              <a:t>If </a:t>
            </a:r>
            <a:r>
              <a:rPr lang="en-US" dirty="0"/>
              <a:t>the marginal cost is greater than the average cost, the average must be rising.</a:t>
            </a:r>
          </a:p>
          <a:p>
            <a:pPr algn="just"/>
            <a:r>
              <a:rPr lang="en-US" dirty="0"/>
              <a:t>The only time that the average is not falling or rising is when the marginal cost is equal to the average cost and the average has stopped falling and it yet has to start rising. </a:t>
            </a:r>
          </a:p>
          <a:p>
            <a:endParaRPr lang="en-US" dirty="0"/>
          </a:p>
        </p:txBody>
      </p:sp>
    </p:spTree>
    <p:extLst>
      <p:ext uri="{BB962C8B-B14F-4D97-AF65-F5344CB8AC3E}">
        <p14:creationId xmlns:p14="http://schemas.microsoft.com/office/powerpoint/2010/main" val="36070504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 is declining whenever MC is below AC, and rising whenever MC is above AC.</a:t>
            </a:r>
          </a:p>
          <a:p>
            <a:r>
              <a:rPr lang="en-US" dirty="0"/>
              <a:t>MC curve cuts the AC at the minimum point of the AC curve.</a:t>
            </a:r>
          </a:p>
          <a:p>
            <a:r>
              <a:rPr lang="en-US" dirty="0"/>
              <a:t>In other words, at the point where output is produced at lowest unit cost. </a:t>
            </a:r>
          </a:p>
          <a:p>
            <a:endParaRPr lang="en-US" dirty="0"/>
          </a:p>
        </p:txBody>
      </p:sp>
    </p:spTree>
    <p:extLst>
      <p:ext uri="{BB962C8B-B14F-4D97-AF65-F5344CB8AC3E}">
        <p14:creationId xmlns:p14="http://schemas.microsoft.com/office/powerpoint/2010/main" val="407278136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run and long run</a:t>
            </a:r>
            <a:endParaRPr lang="en-US" dirty="0"/>
          </a:p>
        </p:txBody>
      </p:sp>
      <p:sp>
        <p:nvSpPr>
          <p:cNvPr id="3" name="Content Placeholder 2"/>
          <p:cNvSpPr>
            <a:spLocks noGrp="1"/>
          </p:cNvSpPr>
          <p:nvPr>
            <p:ph idx="1"/>
          </p:nvPr>
        </p:nvSpPr>
        <p:spPr/>
        <p:txBody>
          <a:bodyPr>
            <a:normAutofit lnSpcReduction="10000"/>
          </a:bodyPr>
          <a:lstStyle/>
          <a:p>
            <a:r>
              <a:rPr lang="en-US" b="1" dirty="0"/>
              <a:t>S</a:t>
            </a:r>
            <a:r>
              <a:rPr lang="en-US" b="1" dirty="0" smtClean="0"/>
              <a:t>hort run: defined as a time period in which at least one factor of production (land, </a:t>
            </a:r>
            <a:r>
              <a:rPr lang="en-US" b="1" dirty="0" err="1" smtClean="0"/>
              <a:t>labour</a:t>
            </a:r>
            <a:r>
              <a:rPr lang="en-US" b="1" dirty="0" smtClean="0"/>
              <a:t>, capital, or entrepreneurship) is fixed.</a:t>
            </a:r>
          </a:p>
          <a:p>
            <a:r>
              <a:rPr lang="en-US" dirty="0" smtClean="0"/>
              <a:t>it cannot be changed even if there is a change in demand., </a:t>
            </a:r>
          </a:p>
          <a:p>
            <a:r>
              <a:rPr lang="en-US" dirty="0" smtClean="0"/>
              <a:t>In short run output can be increased only by adding more </a:t>
            </a:r>
            <a:r>
              <a:rPr lang="en-US" b="1" dirty="0" smtClean="0"/>
              <a:t>variable factors.</a:t>
            </a:r>
          </a:p>
          <a:p>
            <a:r>
              <a:rPr lang="en-US" b="1" dirty="0" smtClean="0"/>
              <a:t>Long run</a:t>
            </a:r>
            <a:r>
              <a:rPr lang="en-US" dirty="0" smtClean="0"/>
              <a:t>: defined as a time period in which all the factors of production are variable.</a:t>
            </a:r>
          </a:p>
          <a:p>
            <a:endParaRPr lang="en-US" dirty="0"/>
          </a:p>
        </p:txBody>
      </p:sp>
    </p:spTree>
    <p:extLst>
      <p:ext uri="{BB962C8B-B14F-4D97-AF65-F5344CB8AC3E}">
        <p14:creationId xmlns:p14="http://schemas.microsoft.com/office/powerpoint/2010/main" val="282646371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costs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9930789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1497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7476372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047393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g_share_title" descr="http://tutor2u.net/economics/revision-notes/a2-micro-supply-shortrun-costs_clip_image001.gif"/>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76200" y="457200"/>
            <a:ext cx="8458200" cy="5867399"/>
          </a:xfrm>
        </p:spPr>
      </p:pic>
    </p:spTree>
    <p:extLst>
      <p:ext uri="{BB962C8B-B14F-4D97-AF65-F5344CB8AC3E}">
        <p14:creationId xmlns:p14="http://schemas.microsoft.com/office/powerpoint/2010/main" val="273972888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Calculate TC, AC, MC and Draw the curves</a:t>
            </a:r>
            <a:endParaRPr lang="en-US" sz="3200" dirty="0"/>
          </a:p>
        </p:txBody>
      </p:sp>
      <p:graphicFrame>
        <p:nvGraphicFramePr>
          <p:cNvPr id="5" name="Content Placeholder 4"/>
          <p:cNvGraphicFramePr>
            <a:graphicFrameLocks/>
          </p:cNvGraphicFramePr>
          <p:nvPr>
            <p:extLst>
              <p:ext uri="{D42A27DB-BD31-4B8C-83A1-F6EECF244321}">
                <p14:modId xmlns:p14="http://schemas.microsoft.com/office/powerpoint/2010/main" val="1782877379"/>
              </p:ext>
            </p:extLst>
          </p:nvPr>
        </p:nvGraphicFramePr>
        <p:xfrm>
          <a:off x="533400" y="1600200"/>
          <a:ext cx="8229600" cy="4953001"/>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914400">
                <a:tc>
                  <a:txBody>
                    <a:bodyPr/>
                    <a:lstStyle/>
                    <a:p>
                      <a:r>
                        <a:rPr lang="en-US" sz="1800" dirty="0" smtClean="0"/>
                        <a:t>Output (Q)</a:t>
                      </a:r>
                      <a:endParaRPr lang="en-US" sz="1800" dirty="0"/>
                    </a:p>
                  </a:txBody>
                  <a:tcPr/>
                </a:tc>
                <a:tc>
                  <a:txBody>
                    <a:bodyPr/>
                    <a:lstStyle/>
                    <a:p>
                      <a:r>
                        <a:rPr lang="en-US" sz="1800" dirty="0" smtClean="0"/>
                        <a:t>Total Fixed Cost</a:t>
                      </a:r>
                      <a:endParaRPr lang="en-US" sz="1800" dirty="0"/>
                    </a:p>
                  </a:txBody>
                  <a:tcPr/>
                </a:tc>
                <a:tc>
                  <a:txBody>
                    <a:bodyPr/>
                    <a:lstStyle/>
                    <a:p>
                      <a:r>
                        <a:rPr lang="en-US" sz="1800" dirty="0" smtClean="0"/>
                        <a:t>Total Variable Cost</a:t>
                      </a:r>
                      <a:endParaRPr lang="en-US" sz="1800" dirty="0"/>
                    </a:p>
                  </a:txBody>
                  <a:tcPr/>
                </a:tc>
                <a:tc>
                  <a:txBody>
                    <a:bodyPr/>
                    <a:lstStyle/>
                    <a:p>
                      <a:r>
                        <a:rPr lang="en-US" sz="1800" dirty="0" smtClean="0"/>
                        <a:t>Total Cost</a:t>
                      </a:r>
                      <a:endParaRPr lang="en-US" sz="1800" dirty="0"/>
                    </a:p>
                  </a:txBody>
                  <a:tcPr/>
                </a:tc>
                <a:tc>
                  <a:txBody>
                    <a:bodyPr/>
                    <a:lstStyle/>
                    <a:p>
                      <a:r>
                        <a:rPr lang="en-US" sz="1800" dirty="0" smtClean="0"/>
                        <a:t>Average Cost</a:t>
                      </a:r>
                      <a:endParaRPr lang="en-US" sz="1800" dirty="0"/>
                    </a:p>
                  </a:txBody>
                  <a:tcPr/>
                </a:tc>
                <a:tc>
                  <a:txBody>
                    <a:bodyPr/>
                    <a:lstStyle/>
                    <a:p>
                      <a:r>
                        <a:rPr lang="en-US" sz="1800" dirty="0" smtClean="0"/>
                        <a:t>Marginal Cost</a:t>
                      </a:r>
                      <a:endParaRPr lang="en-US" sz="1800" dirty="0"/>
                    </a:p>
                  </a:txBody>
                  <a:tcPr/>
                </a:tc>
                <a:tc>
                  <a:txBody>
                    <a:bodyPr/>
                    <a:lstStyle/>
                    <a:p>
                      <a:r>
                        <a:rPr lang="en-US" sz="1800" dirty="0" err="1" smtClean="0"/>
                        <a:t>AverageFixed</a:t>
                      </a:r>
                      <a:r>
                        <a:rPr lang="en-US" sz="1800" dirty="0" smtClean="0"/>
                        <a:t> Cost</a:t>
                      </a:r>
                      <a:endParaRPr lang="en-US" sz="1800" dirty="0"/>
                    </a:p>
                  </a:txBody>
                  <a:tcPr/>
                </a:tc>
                <a:tc>
                  <a:txBody>
                    <a:bodyPr/>
                    <a:lstStyle/>
                    <a:p>
                      <a:r>
                        <a:rPr lang="en-US" sz="1800" dirty="0" err="1" smtClean="0"/>
                        <a:t>AverageVariable</a:t>
                      </a:r>
                      <a:r>
                        <a:rPr lang="en-US" sz="1800" dirty="0" smtClean="0"/>
                        <a:t> Cost</a:t>
                      </a:r>
                      <a:endParaRPr lang="en-US" sz="1800" dirty="0"/>
                    </a:p>
                  </a:txBody>
                  <a:tcPr/>
                </a:tc>
              </a:tr>
              <a:tr h="365760">
                <a:tc>
                  <a:txBody>
                    <a:bodyPr/>
                    <a:lstStyle/>
                    <a:p>
                      <a:r>
                        <a:rPr lang="en-US" sz="1800" dirty="0" smtClean="0"/>
                        <a:t>0</a:t>
                      </a:r>
                      <a:endParaRPr lang="en-US" sz="1800" dirty="0"/>
                    </a:p>
                  </a:txBody>
                  <a:tcPr/>
                </a:tc>
                <a:tc>
                  <a:txBody>
                    <a:bodyPr/>
                    <a:lstStyle/>
                    <a:p>
                      <a:r>
                        <a:rPr lang="en-US" dirty="0" smtClean="0"/>
                        <a:t>30</a:t>
                      </a:r>
                      <a:endParaRPr lang="en-US" dirty="0"/>
                    </a:p>
                  </a:txBody>
                  <a:tcPr/>
                </a:tc>
                <a:tc>
                  <a:txBody>
                    <a:bodyPr/>
                    <a:lstStyle/>
                    <a:p>
                      <a:r>
                        <a:rPr lang="en-US" sz="1800" dirty="0" smtClean="0"/>
                        <a:t>0</a:t>
                      </a:r>
                      <a:endParaRPr lang="en-US" sz="1800" dirty="0"/>
                    </a:p>
                  </a:txBody>
                  <a:tcPr/>
                </a:tc>
                <a:tc>
                  <a:txBody>
                    <a:bodyPr/>
                    <a:lstStyle/>
                    <a:p>
                      <a:r>
                        <a:rPr lang="en-US" sz="1800" dirty="0" smtClean="0"/>
                        <a:t>30</a:t>
                      </a:r>
                      <a:endParaRPr lang="en-US" sz="1800" dirty="0"/>
                    </a:p>
                  </a:txBody>
                  <a:tcPr/>
                </a:tc>
                <a:tc>
                  <a:txBody>
                    <a:bodyPr/>
                    <a:lstStyle/>
                    <a:p>
                      <a:r>
                        <a:rPr lang="en-US" sz="1800" dirty="0" smtClean="0"/>
                        <a:t>0</a:t>
                      </a:r>
                      <a:endParaRPr lang="en-US" sz="1800" dirty="0"/>
                    </a:p>
                  </a:txBody>
                  <a:tcPr/>
                </a:tc>
                <a:tc>
                  <a:txBody>
                    <a:bodyPr/>
                    <a:lstStyle/>
                    <a:p>
                      <a:r>
                        <a:rPr lang="en-US" sz="1800" dirty="0" smtClean="0"/>
                        <a:t>0</a:t>
                      </a:r>
                      <a:endParaRPr lang="en-US" sz="1800" dirty="0"/>
                    </a:p>
                  </a:txBody>
                  <a:tcPr/>
                </a:tc>
                <a:tc>
                  <a:txBody>
                    <a:bodyPr/>
                    <a:lstStyle/>
                    <a:p>
                      <a:endParaRPr lang="en-US" sz="1800" dirty="0"/>
                    </a:p>
                  </a:txBody>
                  <a:tcPr/>
                </a:tc>
                <a:tc>
                  <a:txBody>
                    <a:bodyPr/>
                    <a:lstStyle/>
                    <a:p>
                      <a:endParaRPr lang="en-US" sz="1800" dirty="0"/>
                    </a:p>
                  </a:txBody>
                  <a:tcPr/>
                </a:tc>
              </a:tr>
              <a:tr h="365760">
                <a:tc>
                  <a:txBody>
                    <a:bodyPr/>
                    <a:lstStyle/>
                    <a:p>
                      <a:r>
                        <a:rPr lang="en-US" sz="1800" dirty="0" smtClean="0"/>
                        <a:t>1</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30</a:t>
                      </a:r>
                    </a:p>
                  </a:txBody>
                  <a:tcPr/>
                </a:tc>
                <a:tc>
                  <a:txBody>
                    <a:bodyPr/>
                    <a:lstStyle/>
                    <a:p>
                      <a:r>
                        <a:rPr lang="en-US" dirty="0" smtClean="0"/>
                        <a:t>22</a:t>
                      </a:r>
                      <a:endParaRPr lang="en-US" dirty="0"/>
                    </a:p>
                  </a:txBody>
                  <a:tcPr/>
                </a:tc>
                <a:tc>
                  <a:txBody>
                    <a:bodyPr/>
                    <a:lstStyle/>
                    <a:p>
                      <a:r>
                        <a:rPr lang="en-US" sz="1800" dirty="0" smtClean="0"/>
                        <a:t>52</a:t>
                      </a:r>
                      <a:endParaRPr lang="en-US" sz="1800" dirty="0"/>
                    </a:p>
                  </a:txBody>
                  <a:tcPr/>
                </a:tc>
                <a:tc>
                  <a:txBody>
                    <a:bodyPr/>
                    <a:lstStyle/>
                    <a:p>
                      <a:r>
                        <a:rPr lang="en-US" sz="1800" dirty="0" smtClean="0"/>
                        <a:t>52</a:t>
                      </a:r>
                      <a:endParaRPr lang="en-US" sz="1800" dirty="0"/>
                    </a:p>
                  </a:txBody>
                  <a:tcPr/>
                </a:tc>
                <a:tc>
                  <a:txBody>
                    <a:bodyPr/>
                    <a:lstStyle/>
                    <a:p>
                      <a:r>
                        <a:rPr lang="en-US" sz="1800" dirty="0" smtClean="0"/>
                        <a:t>22</a:t>
                      </a:r>
                      <a:endParaRPr lang="en-US" sz="1800" dirty="0"/>
                    </a:p>
                  </a:txBody>
                  <a:tcPr/>
                </a:tc>
                <a:tc>
                  <a:txBody>
                    <a:bodyPr/>
                    <a:lstStyle/>
                    <a:p>
                      <a:endParaRPr lang="en-US" sz="1800" dirty="0"/>
                    </a:p>
                  </a:txBody>
                  <a:tcPr/>
                </a:tc>
                <a:tc>
                  <a:txBody>
                    <a:bodyPr/>
                    <a:lstStyle/>
                    <a:p>
                      <a:endParaRPr lang="en-US" sz="1800" dirty="0"/>
                    </a:p>
                  </a:txBody>
                  <a:tcPr/>
                </a:tc>
              </a:tr>
              <a:tr h="365760">
                <a:tc>
                  <a:txBody>
                    <a:bodyPr/>
                    <a:lstStyle/>
                    <a:p>
                      <a:r>
                        <a:rPr lang="en-US" dirty="0" smtClean="0"/>
                        <a:t>2</a:t>
                      </a:r>
                      <a:endParaRPr lang="en-US" dirty="0"/>
                    </a:p>
                  </a:txBody>
                  <a:tcPr/>
                </a:tc>
                <a:tc>
                  <a:txBody>
                    <a:bodyPr/>
                    <a:lstStyle/>
                    <a:p>
                      <a:r>
                        <a:rPr lang="en-US" dirty="0" smtClean="0"/>
                        <a:t>30</a:t>
                      </a:r>
                      <a:endParaRPr lang="en-US" dirty="0"/>
                    </a:p>
                  </a:txBody>
                  <a:tcPr/>
                </a:tc>
                <a:tc>
                  <a:txBody>
                    <a:bodyPr/>
                    <a:lstStyle/>
                    <a:p>
                      <a:r>
                        <a:rPr lang="en-US" dirty="0" smtClean="0"/>
                        <a:t>38</a:t>
                      </a:r>
                      <a:endParaRPr lang="en-US" dirty="0"/>
                    </a:p>
                  </a:txBody>
                  <a:tcPr/>
                </a:tc>
                <a:tc>
                  <a:txBody>
                    <a:bodyPr/>
                    <a:lstStyle/>
                    <a:p>
                      <a:endParaRPr lang="en-US" sz="1800" dirty="0"/>
                    </a:p>
                  </a:txBody>
                  <a:tcPr/>
                </a:tc>
                <a:tc>
                  <a:txBody>
                    <a:bodyPr/>
                    <a:lstStyle/>
                    <a:p>
                      <a:endParaRPr lang="en-US" sz="1800"/>
                    </a:p>
                  </a:txBody>
                  <a:tcPr/>
                </a:tc>
                <a:tc>
                  <a:txBody>
                    <a:bodyPr/>
                    <a:lstStyle/>
                    <a:p>
                      <a:endParaRPr lang="en-US" sz="1800" dirty="0"/>
                    </a:p>
                  </a:txBody>
                  <a:tcPr/>
                </a:tc>
                <a:tc>
                  <a:txBody>
                    <a:bodyPr/>
                    <a:lstStyle/>
                    <a:p>
                      <a:endParaRPr lang="en-US" sz="1800" dirty="0"/>
                    </a:p>
                  </a:txBody>
                  <a:tcPr/>
                </a:tc>
                <a:tc>
                  <a:txBody>
                    <a:bodyPr/>
                    <a:lstStyle/>
                    <a:p>
                      <a:endParaRPr lang="en-US" sz="1800" dirty="0"/>
                    </a:p>
                  </a:txBody>
                  <a:tcPr/>
                </a:tc>
              </a:tr>
              <a:tr h="365760">
                <a:tc>
                  <a:txBody>
                    <a:bodyPr/>
                    <a:lstStyle/>
                    <a:p>
                      <a:r>
                        <a:rPr lang="en-US" dirty="0" smtClean="0"/>
                        <a:t>3</a:t>
                      </a:r>
                      <a:endParaRPr lang="en-US" dirty="0"/>
                    </a:p>
                  </a:txBody>
                  <a:tcPr/>
                </a:tc>
                <a:tc>
                  <a:txBody>
                    <a:bodyPr/>
                    <a:lstStyle/>
                    <a:p>
                      <a:r>
                        <a:rPr lang="en-US" dirty="0" smtClean="0"/>
                        <a:t>30</a:t>
                      </a:r>
                      <a:endParaRPr lang="en-US" dirty="0"/>
                    </a:p>
                  </a:txBody>
                  <a:tcPr/>
                </a:tc>
                <a:tc>
                  <a:txBody>
                    <a:bodyPr/>
                    <a:lstStyle/>
                    <a:p>
                      <a:r>
                        <a:rPr lang="en-US" dirty="0" smtClean="0"/>
                        <a:t>48</a:t>
                      </a:r>
                      <a:endParaRPr lang="en-US" dirty="0"/>
                    </a:p>
                  </a:txBody>
                  <a:tcPr/>
                </a:tc>
                <a:tc>
                  <a:txBody>
                    <a:bodyPr/>
                    <a:lstStyle/>
                    <a:p>
                      <a:endParaRPr lang="en-US" sz="1800"/>
                    </a:p>
                  </a:txBody>
                  <a:tcPr/>
                </a:tc>
                <a:tc>
                  <a:txBody>
                    <a:bodyPr/>
                    <a:lstStyle/>
                    <a:p>
                      <a:endParaRPr lang="en-US" sz="1800"/>
                    </a:p>
                  </a:txBody>
                  <a:tcPr/>
                </a:tc>
                <a:tc>
                  <a:txBody>
                    <a:bodyPr/>
                    <a:lstStyle/>
                    <a:p>
                      <a:endParaRPr lang="en-US" sz="1800" dirty="0"/>
                    </a:p>
                  </a:txBody>
                  <a:tcPr/>
                </a:tc>
                <a:tc>
                  <a:txBody>
                    <a:bodyPr/>
                    <a:lstStyle/>
                    <a:p>
                      <a:endParaRPr lang="en-US" sz="1800" dirty="0"/>
                    </a:p>
                  </a:txBody>
                  <a:tcPr/>
                </a:tc>
                <a:tc>
                  <a:txBody>
                    <a:bodyPr/>
                    <a:lstStyle/>
                    <a:p>
                      <a:endParaRPr lang="en-US" sz="1800" dirty="0"/>
                    </a:p>
                  </a:txBody>
                  <a:tcPr/>
                </a:tc>
              </a:tr>
              <a:tr h="365760">
                <a:tc>
                  <a:txBody>
                    <a:bodyPr/>
                    <a:lstStyle/>
                    <a:p>
                      <a:r>
                        <a:rPr lang="en-US" dirty="0" smtClean="0"/>
                        <a:t>4</a:t>
                      </a:r>
                      <a:endParaRPr lang="en-US" dirty="0"/>
                    </a:p>
                  </a:txBody>
                  <a:tcPr/>
                </a:tc>
                <a:tc>
                  <a:txBody>
                    <a:bodyPr/>
                    <a:lstStyle/>
                    <a:p>
                      <a:r>
                        <a:rPr lang="en-US" dirty="0" smtClean="0"/>
                        <a:t>30</a:t>
                      </a:r>
                      <a:endParaRPr lang="en-US" dirty="0"/>
                    </a:p>
                  </a:txBody>
                  <a:tcPr/>
                </a:tc>
                <a:tc>
                  <a:txBody>
                    <a:bodyPr/>
                    <a:lstStyle/>
                    <a:p>
                      <a:r>
                        <a:rPr lang="en-US" dirty="0" smtClean="0"/>
                        <a:t>61</a:t>
                      </a:r>
                      <a:endParaRPr lang="en-US" dirty="0"/>
                    </a:p>
                  </a:txBody>
                  <a:tcPr/>
                </a:tc>
                <a:tc>
                  <a:txBody>
                    <a:bodyPr/>
                    <a:lstStyle/>
                    <a:p>
                      <a:endParaRPr lang="en-US" sz="1800"/>
                    </a:p>
                  </a:txBody>
                  <a:tcPr/>
                </a:tc>
                <a:tc>
                  <a:txBody>
                    <a:bodyPr/>
                    <a:lstStyle/>
                    <a:p>
                      <a:endParaRPr lang="en-US" sz="1800"/>
                    </a:p>
                  </a:txBody>
                  <a:tcPr/>
                </a:tc>
                <a:tc>
                  <a:txBody>
                    <a:bodyPr/>
                    <a:lstStyle/>
                    <a:p>
                      <a:endParaRPr lang="en-US" sz="1800" dirty="0"/>
                    </a:p>
                  </a:txBody>
                  <a:tcPr/>
                </a:tc>
                <a:tc>
                  <a:txBody>
                    <a:bodyPr/>
                    <a:lstStyle/>
                    <a:p>
                      <a:endParaRPr lang="en-US" sz="1800" dirty="0"/>
                    </a:p>
                  </a:txBody>
                  <a:tcPr/>
                </a:tc>
                <a:tc>
                  <a:txBody>
                    <a:bodyPr/>
                    <a:lstStyle/>
                    <a:p>
                      <a:endParaRPr lang="en-US" sz="1800" dirty="0"/>
                    </a:p>
                  </a:txBody>
                  <a:tcPr/>
                </a:tc>
              </a:tr>
              <a:tr h="365760">
                <a:tc>
                  <a:txBody>
                    <a:bodyPr/>
                    <a:lstStyle/>
                    <a:p>
                      <a:r>
                        <a:rPr lang="en-US" dirty="0" smtClean="0"/>
                        <a:t>5</a:t>
                      </a:r>
                      <a:endParaRPr lang="en-US" dirty="0"/>
                    </a:p>
                  </a:txBody>
                  <a:tcPr/>
                </a:tc>
                <a:tc>
                  <a:txBody>
                    <a:bodyPr/>
                    <a:lstStyle/>
                    <a:p>
                      <a:r>
                        <a:rPr lang="en-US" dirty="0" smtClean="0"/>
                        <a:t>30</a:t>
                      </a:r>
                      <a:endParaRPr lang="en-US" dirty="0"/>
                    </a:p>
                  </a:txBody>
                  <a:tcPr/>
                </a:tc>
                <a:tc>
                  <a:txBody>
                    <a:bodyPr/>
                    <a:lstStyle/>
                    <a:p>
                      <a:r>
                        <a:rPr lang="en-US" dirty="0" smtClean="0"/>
                        <a:t>79</a:t>
                      </a:r>
                      <a:endParaRPr lang="en-US" dirty="0"/>
                    </a:p>
                  </a:txBody>
                  <a:tcPr/>
                </a:tc>
                <a:tc>
                  <a:txBody>
                    <a:bodyPr/>
                    <a:lstStyle/>
                    <a:p>
                      <a:endParaRPr lang="en-US" sz="1800"/>
                    </a:p>
                  </a:txBody>
                  <a:tcPr/>
                </a:tc>
                <a:tc>
                  <a:txBody>
                    <a:bodyPr/>
                    <a:lstStyle/>
                    <a:p>
                      <a:endParaRPr lang="en-US" sz="1800" dirty="0"/>
                    </a:p>
                  </a:txBody>
                  <a:tcPr/>
                </a:tc>
                <a:tc>
                  <a:txBody>
                    <a:bodyPr/>
                    <a:lstStyle/>
                    <a:p>
                      <a:endParaRPr lang="en-US" sz="1800"/>
                    </a:p>
                  </a:txBody>
                  <a:tcPr/>
                </a:tc>
                <a:tc>
                  <a:txBody>
                    <a:bodyPr/>
                    <a:lstStyle/>
                    <a:p>
                      <a:endParaRPr lang="en-US" sz="1800"/>
                    </a:p>
                  </a:txBody>
                  <a:tcPr/>
                </a:tc>
                <a:tc>
                  <a:txBody>
                    <a:bodyPr/>
                    <a:lstStyle/>
                    <a:p>
                      <a:endParaRPr lang="en-US" sz="1800"/>
                    </a:p>
                  </a:txBody>
                  <a:tcPr/>
                </a:tc>
              </a:tr>
              <a:tr h="365760">
                <a:tc>
                  <a:txBody>
                    <a:bodyPr/>
                    <a:lstStyle/>
                    <a:p>
                      <a:r>
                        <a:rPr lang="en-US" dirty="0" smtClean="0"/>
                        <a:t>6</a:t>
                      </a:r>
                      <a:endParaRPr lang="en-US" dirty="0"/>
                    </a:p>
                  </a:txBody>
                  <a:tcPr/>
                </a:tc>
                <a:tc>
                  <a:txBody>
                    <a:bodyPr/>
                    <a:lstStyle/>
                    <a:p>
                      <a:r>
                        <a:rPr lang="en-US" dirty="0" smtClean="0"/>
                        <a:t>30</a:t>
                      </a:r>
                      <a:endParaRPr lang="en-US" dirty="0"/>
                    </a:p>
                  </a:txBody>
                  <a:tcPr/>
                </a:tc>
                <a:tc>
                  <a:txBody>
                    <a:bodyPr/>
                    <a:lstStyle/>
                    <a:p>
                      <a:r>
                        <a:rPr lang="en-US" dirty="0" smtClean="0"/>
                        <a:t>102</a:t>
                      </a:r>
                      <a:endParaRPr lang="en-US" dirty="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a:p>
                  </a:txBody>
                  <a:tcPr/>
                </a:tc>
              </a:tr>
              <a:tr h="365760">
                <a:tc>
                  <a:txBody>
                    <a:bodyPr/>
                    <a:lstStyle/>
                    <a:p>
                      <a:r>
                        <a:rPr lang="en-US" dirty="0" smtClean="0"/>
                        <a:t>7</a:t>
                      </a:r>
                      <a:endParaRPr lang="en-US" dirty="0"/>
                    </a:p>
                  </a:txBody>
                  <a:tcPr/>
                </a:tc>
                <a:tc>
                  <a:txBody>
                    <a:bodyPr/>
                    <a:lstStyle/>
                    <a:p>
                      <a:r>
                        <a:rPr lang="en-US" dirty="0" smtClean="0"/>
                        <a:t>30</a:t>
                      </a:r>
                      <a:endParaRPr lang="en-US" dirty="0"/>
                    </a:p>
                  </a:txBody>
                  <a:tcPr/>
                </a:tc>
                <a:tc>
                  <a:txBody>
                    <a:bodyPr/>
                    <a:lstStyle/>
                    <a:p>
                      <a:r>
                        <a:rPr lang="en-US" dirty="0" smtClean="0"/>
                        <a:t>131</a:t>
                      </a:r>
                      <a:endParaRPr lang="en-US" dirty="0"/>
                    </a:p>
                  </a:txBody>
                  <a:tcPr/>
                </a:tc>
                <a:tc>
                  <a:txBody>
                    <a:bodyPr/>
                    <a:lstStyle/>
                    <a:p>
                      <a:endParaRPr lang="en-US" sz="1800"/>
                    </a:p>
                  </a:txBody>
                  <a:tcPr/>
                </a:tc>
                <a:tc>
                  <a:txBody>
                    <a:bodyPr/>
                    <a:lstStyle/>
                    <a:p>
                      <a:endParaRPr lang="en-US" sz="1800"/>
                    </a:p>
                  </a:txBody>
                  <a:tcPr/>
                </a:tc>
                <a:tc>
                  <a:txBody>
                    <a:bodyPr/>
                    <a:lstStyle/>
                    <a:p>
                      <a:endParaRPr lang="en-US" sz="1800" dirty="0"/>
                    </a:p>
                  </a:txBody>
                  <a:tcPr/>
                </a:tc>
                <a:tc>
                  <a:txBody>
                    <a:bodyPr/>
                    <a:lstStyle/>
                    <a:p>
                      <a:endParaRPr lang="en-US" sz="1800" dirty="0"/>
                    </a:p>
                  </a:txBody>
                  <a:tcPr/>
                </a:tc>
                <a:tc>
                  <a:txBody>
                    <a:bodyPr/>
                    <a:lstStyle/>
                    <a:p>
                      <a:endParaRPr lang="en-US" sz="1800" dirty="0"/>
                    </a:p>
                  </a:txBody>
                  <a:tcPr/>
                </a:tc>
              </a:tr>
              <a:tr h="365760">
                <a:tc>
                  <a:txBody>
                    <a:bodyPr/>
                    <a:lstStyle/>
                    <a:p>
                      <a:r>
                        <a:rPr lang="en-US" dirty="0" smtClean="0"/>
                        <a:t>8</a:t>
                      </a:r>
                      <a:endParaRPr lang="en-US" dirty="0"/>
                    </a:p>
                  </a:txBody>
                  <a:tcPr/>
                </a:tc>
                <a:tc>
                  <a:txBody>
                    <a:bodyPr/>
                    <a:lstStyle/>
                    <a:p>
                      <a:r>
                        <a:rPr lang="en-US" dirty="0" smtClean="0"/>
                        <a:t>30</a:t>
                      </a:r>
                      <a:endParaRPr lang="en-US" dirty="0"/>
                    </a:p>
                  </a:txBody>
                  <a:tcPr/>
                </a:tc>
                <a:tc>
                  <a:txBody>
                    <a:bodyPr/>
                    <a:lstStyle/>
                    <a:p>
                      <a:r>
                        <a:rPr lang="en-US" dirty="0" smtClean="0"/>
                        <a:t>166</a:t>
                      </a:r>
                      <a:endParaRPr lang="en-US" dirty="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a:p>
                  </a:txBody>
                  <a:tcPr/>
                </a:tc>
              </a:tr>
              <a:tr h="365760">
                <a:tc>
                  <a:txBody>
                    <a:bodyPr/>
                    <a:lstStyle/>
                    <a:p>
                      <a:r>
                        <a:rPr lang="en-US" dirty="0" smtClean="0"/>
                        <a:t>9</a:t>
                      </a:r>
                      <a:endParaRPr lang="en-US" dirty="0"/>
                    </a:p>
                  </a:txBody>
                  <a:tcPr/>
                </a:tc>
                <a:tc>
                  <a:txBody>
                    <a:bodyPr/>
                    <a:lstStyle/>
                    <a:p>
                      <a:r>
                        <a:rPr lang="en-US" dirty="0" smtClean="0"/>
                        <a:t>30</a:t>
                      </a:r>
                      <a:endParaRPr lang="en-US" dirty="0"/>
                    </a:p>
                  </a:txBody>
                  <a:tcPr/>
                </a:tc>
                <a:tc>
                  <a:txBody>
                    <a:bodyPr/>
                    <a:lstStyle/>
                    <a:p>
                      <a:r>
                        <a:rPr lang="en-US" dirty="0" smtClean="0"/>
                        <a:t>207</a:t>
                      </a:r>
                      <a:endParaRPr lang="en-US" dirty="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a:p>
                  </a:txBody>
                  <a:tcPr/>
                </a:tc>
                <a:tc>
                  <a:txBody>
                    <a:bodyPr/>
                    <a:lstStyle/>
                    <a:p>
                      <a:endParaRPr lang="en-US" sz="1800"/>
                    </a:p>
                  </a:txBody>
                  <a:tcPr/>
                </a:tc>
              </a:tr>
              <a:tr h="381001">
                <a:tc>
                  <a:txBody>
                    <a:bodyPr/>
                    <a:lstStyle/>
                    <a:p>
                      <a:r>
                        <a:rPr lang="en-US" dirty="0" smtClean="0"/>
                        <a:t>10</a:t>
                      </a:r>
                      <a:endParaRPr lang="en-US" dirty="0"/>
                    </a:p>
                  </a:txBody>
                  <a:tcPr/>
                </a:tc>
                <a:tc>
                  <a:txBody>
                    <a:bodyPr/>
                    <a:lstStyle/>
                    <a:p>
                      <a:r>
                        <a:rPr lang="en-US" dirty="0" smtClean="0"/>
                        <a:t>30</a:t>
                      </a:r>
                      <a:endParaRPr lang="en-US" dirty="0"/>
                    </a:p>
                  </a:txBody>
                  <a:tcPr/>
                </a:tc>
                <a:tc>
                  <a:txBody>
                    <a:bodyPr/>
                    <a:lstStyle/>
                    <a:p>
                      <a:r>
                        <a:rPr lang="en-US" dirty="0" smtClean="0"/>
                        <a:t>255</a:t>
                      </a:r>
                      <a:endParaRPr lang="en-US" dirty="0"/>
                    </a:p>
                  </a:txBody>
                  <a:tcPr/>
                </a:tc>
                <a:tc>
                  <a:txBody>
                    <a:bodyPr/>
                    <a:lstStyle/>
                    <a:p>
                      <a:endParaRPr lang="en-US" sz="1800"/>
                    </a:p>
                  </a:txBody>
                  <a:tcPr/>
                </a:tc>
                <a:tc>
                  <a:txBody>
                    <a:bodyPr/>
                    <a:lstStyle/>
                    <a:p>
                      <a:endParaRPr lang="en-US" sz="1800"/>
                    </a:p>
                  </a:txBody>
                  <a:tcPr/>
                </a:tc>
                <a:tc>
                  <a:txBody>
                    <a:bodyPr/>
                    <a:lstStyle/>
                    <a:p>
                      <a:endParaRPr lang="en-US" sz="1800" dirty="0"/>
                    </a:p>
                  </a:txBody>
                  <a:tcPr/>
                </a:tc>
                <a:tc>
                  <a:txBody>
                    <a:bodyPr/>
                    <a:lstStyle/>
                    <a:p>
                      <a:endParaRPr lang="en-US" sz="1800" dirty="0"/>
                    </a:p>
                  </a:txBody>
                  <a:tcPr/>
                </a:tc>
                <a:tc>
                  <a:txBody>
                    <a:bodyPr/>
                    <a:lstStyle/>
                    <a:p>
                      <a:endParaRPr lang="en-US" sz="1800" dirty="0"/>
                    </a:p>
                  </a:txBody>
                  <a:tcPr/>
                </a:tc>
              </a:tr>
            </a:tbl>
          </a:graphicData>
        </a:graphic>
      </p:graphicFrame>
    </p:spTree>
    <p:extLst>
      <p:ext uri="{BB962C8B-B14F-4D97-AF65-F5344CB8AC3E}">
        <p14:creationId xmlns:p14="http://schemas.microsoft.com/office/powerpoint/2010/main" val="231853899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g_share_title" descr="http://tutor2u.net/economics/revision-notes/a2-micro-supply-shortrun-costs_clip_image004.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304800"/>
            <a:ext cx="8712218" cy="6710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713957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Long run production</a:t>
            </a:r>
            <a:r>
              <a:rPr lang="en-US" dirty="0"/>
              <a:t> - </a:t>
            </a:r>
            <a:r>
              <a:rPr lang="en-US" b="1" dirty="0"/>
              <a:t>returns to scale</a:t>
            </a:r>
            <a:endParaRPr lang="en-US" dirty="0"/>
          </a:p>
        </p:txBody>
      </p:sp>
      <p:sp>
        <p:nvSpPr>
          <p:cNvPr id="3" name="Content Placeholder 2"/>
          <p:cNvSpPr>
            <a:spLocks noGrp="1"/>
          </p:cNvSpPr>
          <p:nvPr>
            <p:ph idx="1"/>
          </p:nvPr>
        </p:nvSpPr>
        <p:spPr/>
        <p:txBody>
          <a:bodyPr>
            <a:normAutofit fontScale="92500" lnSpcReduction="20000"/>
          </a:bodyPr>
          <a:lstStyle/>
          <a:p>
            <a:r>
              <a:rPr lang="en-US" dirty="0"/>
              <a:t>In the long run, </a:t>
            </a:r>
            <a:r>
              <a:rPr lang="en-US" b="1" dirty="0"/>
              <a:t>all factors of production are variable</a:t>
            </a:r>
            <a:r>
              <a:rPr lang="en-US" dirty="0"/>
              <a:t>. </a:t>
            </a:r>
          </a:p>
          <a:p>
            <a:r>
              <a:rPr lang="en-US" dirty="0"/>
              <a:t>How the output of a business responds to a change in factor inputs is called </a:t>
            </a:r>
            <a:r>
              <a:rPr lang="en-US" b="1" dirty="0"/>
              <a:t>returns to scale</a:t>
            </a:r>
            <a:r>
              <a:rPr lang="en-US" dirty="0"/>
              <a:t>.</a:t>
            </a:r>
          </a:p>
          <a:p>
            <a:r>
              <a:rPr lang="en-US" b="1" dirty="0"/>
              <a:t>Increasing returns</a:t>
            </a:r>
            <a:r>
              <a:rPr lang="en-US" dirty="0"/>
              <a:t> to scale occur when the % change in output &gt; % change in inputs</a:t>
            </a:r>
          </a:p>
          <a:p>
            <a:r>
              <a:rPr lang="en-US" b="1" dirty="0"/>
              <a:t>Decreasing returns</a:t>
            </a:r>
            <a:r>
              <a:rPr lang="en-US" dirty="0"/>
              <a:t> to scale occur when the % change in output &lt; % change in inputs </a:t>
            </a:r>
          </a:p>
          <a:p>
            <a:r>
              <a:rPr lang="en-US" b="1" dirty="0"/>
              <a:t>Constant returns</a:t>
            </a:r>
            <a:r>
              <a:rPr lang="en-US" dirty="0"/>
              <a:t> to scale occur when the % change in output = % change in inputs </a:t>
            </a:r>
          </a:p>
        </p:txBody>
      </p:sp>
    </p:spTree>
    <p:extLst>
      <p:ext uri="{BB962C8B-B14F-4D97-AF65-F5344CB8AC3E}">
        <p14:creationId xmlns:p14="http://schemas.microsoft.com/office/powerpoint/2010/main" val="314586212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law of </a:t>
            </a:r>
            <a:r>
              <a:rPr lang="en-US" dirty="0"/>
              <a:t>D</a:t>
            </a:r>
            <a:r>
              <a:rPr lang="en-US" dirty="0" smtClean="0"/>
              <a:t>iminishing Returns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805237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614914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959</Words>
  <Application>Microsoft Macintosh PowerPoint</Application>
  <PresentationFormat>On-screen Show (4:3)</PresentationFormat>
  <Paragraphs>113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Costs</vt:lpstr>
      <vt:lpstr>Short run and long run</vt:lpstr>
      <vt:lpstr>Types of costs</vt:lpstr>
      <vt:lpstr>PowerPoint Presentation</vt:lpstr>
      <vt:lpstr>PowerPoint Presentation</vt:lpstr>
      <vt:lpstr>Calculate TC, AC, MC and Draw the curves</vt:lpstr>
      <vt:lpstr>PowerPoint Presentation</vt:lpstr>
      <vt:lpstr>Long run production - returns to scale</vt:lpstr>
      <vt:lpstr>The law of Diminishing Returns</vt:lpstr>
      <vt:lpstr>PowerPoint Presentation</vt:lpstr>
      <vt:lpstr>PowerPoint Presentation</vt:lpstr>
      <vt:lpstr>Cost Curves and Product Curves</vt:lpstr>
      <vt:lpstr>PowerPoint Presentation</vt:lpstr>
      <vt:lpstr>PowerPoint Presentation</vt:lpstr>
      <vt:lpstr>PowerPoint Presentation</vt:lpstr>
      <vt:lpstr>Some key points about the curves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Costs</dc:title>
  <dc:creator>User</dc:creator>
  <cp:lastModifiedBy>Aishath Hussain</cp:lastModifiedBy>
  <cp:revision>19</cp:revision>
  <dcterms:created xsi:type="dcterms:W3CDTF">2013-06-25T02:33:40Z</dcterms:created>
  <dcterms:modified xsi:type="dcterms:W3CDTF">2020-06-06T21:58:19Z</dcterms:modified>
</cp:coreProperties>
</file>