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72" r:id="rId3"/>
    <p:sldId id="274" r:id="rId4"/>
    <p:sldId id="275" r:id="rId5"/>
    <p:sldId id="276" r:id="rId6"/>
    <p:sldId id="277" r:id="rId7"/>
    <p:sldId id="278" r:id="rId8"/>
    <p:sldId id="279" r:id="rId9"/>
    <p:sldId id="280" r:id="rId10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98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BA3548-E46C-164E-8CF6-AFBDB0B4992B}" type="doc">
      <dgm:prSet loTypeId="urn:microsoft.com/office/officeart/2008/layout/HorizontalMultiLevelHierarchy" loCatId="" qsTypeId="urn:microsoft.com/office/officeart/2005/8/quickstyle/simple3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94F6187E-9D1B-BB49-9667-579DE5F21C8F}">
      <dgm:prSet phldrT="[Text]"/>
      <dgm:spPr/>
      <dgm:t>
        <a:bodyPr/>
        <a:lstStyle/>
        <a:p>
          <a:r>
            <a:rPr lang="en-US" dirty="0" smtClean="0"/>
            <a:t>Efficiencies</a:t>
          </a:r>
          <a:endParaRPr lang="en-US" dirty="0"/>
        </a:p>
      </dgm:t>
    </dgm:pt>
    <dgm:pt modelId="{241E53BD-DE19-6C46-A4FD-A04BD8A1CC1D}" type="parTrans" cxnId="{A0232954-98BD-A640-9E71-93D0EB5860DD}">
      <dgm:prSet/>
      <dgm:spPr/>
      <dgm:t>
        <a:bodyPr/>
        <a:lstStyle/>
        <a:p>
          <a:endParaRPr lang="en-US"/>
        </a:p>
      </dgm:t>
    </dgm:pt>
    <dgm:pt modelId="{F2FD1DD5-C425-9D46-9BFC-1B3EAB3F6AF8}" type="sibTrans" cxnId="{A0232954-98BD-A640-9E71-93D0EB5860DD}">
      <dgm:prSet/>
      <dgm:spPr/>
      <dgm:t>
        <a:bodyPr/>
        <a:lstStyle/>
        <a:p>
          <a:endParaRPr lang="en-US"/>
        </a:p>
      </dgm:t>
    </dgm:pt>
    <dgm:pt modelId="{C243D51D-96C3-CE44-88B0-9B2F8D4E07B7}">
      <dgm:prSet phldrT="[Text]" custT="1"/>
      <dgm:spPr/>
      <dgm:t>
        <a:bodyPr/>
        <a:lstStyle/>
        <a:p>
          <a:r>
            <a:rPr lang="en-US" sz="2000" b="1" dirty="0" smtClean="0"/>
            <a:t>Productive efficiency</a:t>
          </a:r>
          <a:endParaRPr lang="en-US" sz="2000" b="1" dirty="0"/>
        </a:p>
      </dgm:t>
    </dgm:pt>
    <dgm:pt modelId="{BE9EC011-162B-D94D-B7CA-6D54A27AE6B3}" type="parTrans" cxnId="{6117A4C7-6D38-2141-94AA-2231233EFCEC}">
      <dgm:prSet/>
      <dgm:spPr/>
      <dgm:t>
        <a:bodyPr/>
        <a:lstStyle/>
        <a:p>
          <a:endParaRPr lang="en-US"/>
        </a:p>
      </dgm:t>
    </dgm:pt>
    <dgm:pt modelId="{18523709-AE55-C249-A0DF-8AB7A71EDC72}" type="sibTrans" cxnId="{6117A4C7-6D38-2141-94AA-2231233EFCEC}">
      <dgm:prSet/>
      <dgm:spPr/>
      <dgm:t>
        <a:bodyPr/>
        <a:lstStyle/>
        <a:p>
          <a:endParaRPr lang="en-US"/>
        </a:p>
      </dgm:t>
    </dgm:pt>
    <dgm:pt modelId="{3568F2EF-7D09-7048-BA18-7F50C902F415}">
      <dgm:prSet phldrT="[Text]" custT="1"/>
      <dgm:spPr/>
      <dgm:t>
        <a:bodyPr/>
        <a:lstStyle/>
        <a:p>
          <a:r>
            <a:rPr lang="en-US" sz="2000" b="1" dirty="0" smtClean="0"/>
            <a:t>Dynamic efficiency</a:t>
          </a:r>
          <a:endParaRPr lang="en-US" sz="2000" b="1" dirty="0"/>
        </a:p>
      </dgm:t>
    </dgm:pt>
    <dgm:pt modelId="{13534CBF-40E4-AF4A-B3B7-6C8ABAB7B78D}" type="parTrans" cxnId="{B156B7F2-88B0-3547-B64B-52A5CC8361E3}">
      <dgm:prSet/>
      <dgm:spPr/>
      <dgm:t>
        <a:bodyPr/>
        <a:lstStyle/>
        <a:p>
          <a:endParaRPr lang="en-US"/>
        </a:p>
      </dgm:t>
    </dgm:pt>
    <dgm:pt modelId="{CBDB0717-B3AA-1A46-AAC8-53A226415276}" type="sibTrans" cxnId="{B156B7F2-88B0-3547-B64B-52A5CC8361E3}">
      <dgm:prSet/>
      <dgm:spPr/>
      <dgm:t>
        <a:bodyPr/>
        <a:lstStyle/>
        <a:p>
          <a:endParaRPr lang="en-US"/>
        </a:p>
      </dgm:t>
    </dgm:pt>
    <dgm:pt modelId="{A9EBC79E-71C8-2C47-8827-21FFAC2039EA}">
      <dgm:prSet phldrT="[Text]" custT="1"/>
      <dgm:spPr/>
      <dgm:t>
        <a:bodyPr/>
        <a:lstStyle/>
        <a:p>
          <a:r>
            <a:rPr lang="en-US" sz="2000" b="1" dirty="0" smtClean="0"/>
            <a:t>Economies of scale</a:t>
          </a:r>
          <a:endParaRPr lang="en-US" sz="2000" b="1" dirty="0" smtClean="0"/>
        </a:p>
        <a:p>
          <a:endParaRPr lang="en-US" sz="1700" dirty="0"/>
        </a:p>
      </dgm:t>
    </dgm:pt>
    <dgm:pt modelId="{E524EC5B-BFD4-8747-844D-DB1D64A432C7}" type="parTrans" cxnId="{488B8FA2-67D4-954E-8F42-ACA385541397}">
      <dgm:prSet/>
      <dgm:spPr/>
      <dgm:t>
        <a:bodyPr/>
        <a:lstStyle/>
        <a:p>
          <a:endParaRPr lang="en-US"/>
        </a:p>
      </dgm:t>
    </dgm:pt>
    <dgm:pt modelId="{6D4F59B1-D98A-0145-8CEE-00E2FF893B1F}" type="sibTrans" cxnId="{488B8FA2-67D4-954E-8F42-ACA385541397}">
      <dgm:prSet/>
      <dgm:spPr/>
      <dgm:t>
        <a:bodyPr/>
        <a:lstStyle/>
        <a:p>
          <a:endParaRPr lang="en-US"/>
        </a:p>
      </dgm:t>
    </dgm:pt>
    <dgm:pt modelId="{816C63CC-7168-9D41-A730-4D0DCEEA74B5}">
      <dgm:prSet phldrT="[Text]" custT="1"/>
      <dgm:spPr/>
      <dgm:t>
        <a:bodyPr/>
        <a:lstStyle/>
        <a:p>
          <a:r>
            <a:rPr lang="en-US" sz="2000" b="1" dirty="0" smtClean="0"/>
            <a:t>Allocative efficiency</a:t>
          </a:r>
          <a:endParaRPr lang="en-US" sz="2000" b="1" dirty="0" smtClean="0"/>
        </a:p>
      </dgm:t>
    </dgm:pt>
    <dgm:pt modelId="{F6654500-525E-1B48-8E07-A83C6A7B91C0}" type="parTrans" cxnId="{98E1BCF8-0D58-A642-99C7-130B182B7352}">
      <dgm:prSet/>
      <dgm:spPr/>
      <dgm:t>
        <a:bodyPr/>
        <a:lstStyle/>
        <a:p>
          <a:endParaRPr lang="en-US"/>
        </a:p>
      </dgm:t>
    </dgm:pt>
    <dgm:pt modelId="{5868EA50-3594-3B40-B3E1-8B742D70E04D}" type="sibTrans" cxnId="{98E1BCF8-0D58-A642-99C7-130B182B7352}">
      <dgm:prSet/>
      <dgm:spPr/>
      <dgm:t>
        <a:bodyPr/>
        <a:lstStyle/>
        <a:p>
          <a:endParaRPr lang="en-US"/>
        </a:p>
      </dgm:t>
    </dgm:pt>
    <dgm:pt modelId="{48EE5A05-1877-BF4C-90F0-5084859A4F1A}">
      <dgm:prSet phldrT="[Text]" custT="1"/>
      <dgm:spPr/>
      <dgm:t>
        <a:bodyPr/>
        <a:lstStyle/>
        <a:p>
          <a:r>
            <a:rPr lang="en-US" sz="2000" b="1" dirty="0" smtClean="0"/>
            <a:t>X-inefficiency</a:t>
          </a:r>
          <a:endParaRPr lang="en-US" sz="2000" b="1" dirty="0" smtClean="0"/>
        </a:p>
      </dgm:t>
    </dgm:pt>
    <dgm:pt modelId="{1D98DA91-AAC2-B64A-BFCF-6B326468B2A0}" type="parTrans" cxnId="{E953AB35-E626-1543-BC8B-CD503E54901C}">
      <dgm:prSet/>
      <dgm:spPr/>
      <dgm:t>
        <a:bodyPr/>
        <a:lstStyle/>
        <a:p>
          <a:endParaRPr lang="en-US"/>
        </a:p>
      </dgm:t>
    </dgm:pt>
    <dgm:pt modelId="{0441335D-5693-0C42-9DC3-45BA22AFE4AE}" type="sibTrans" cxnId="{E953AB35-E626-1543-BC8B-CD503E54901C}">
      <dgm:prSet/>
      <dgm:spPr/>
      <dgm:t>
        <a:bodyPr/>
        <a:lstStyle/>
        <a:p>
          <a:endParaRPr lang="en-US"/>
        </a:p>
      </dgm:t>
    </dgm:pt>
    <dgm:pt modelId="{EBE42C4C-FAE6-994D-B3BE-C1D89BF9ADAE}" type="pres">
      <dgm:prSet presAssocID="{91BA3548-E46C-164E-8CF6-AFBDB0B4992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B2631C-32C3-D04B-935A-B356A0B96A73}" type="pres">
      <dgm:prSet presAssocID="{94F6187E-9D1B-BB49-9667-579DE5F21C8F}" presName="root1" presStyleCnt="0"/>
      <dgm:spPr/>
      <dgm:t>
        <a:bodyPr/>
        <a:lstStyle/>
        <a:p>
          <a:endParaRPr lang="en-US"/>
        </a:p>
      </dgm:t>
    </dgm:pt>
    <dgm:pt modelId="{46CF0E79-DA6E-4043-B391-7D8998068087}" type="pres">
      <dgm:prSet presAssocID="{94F6187E-9D1B-BB49-9667-579DE5F21C8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D1E813-DBA3-574E-A988-3B0B3A512BC7}" type="pres">
      <dgm:prSet presAssocID="{94F6187E-9D1B-BB49-9667-579DE5F21C8F}" presName="level2hierChild" presStyleCnt="0"/>
      <dgm:spPr/>
      <dgm:t>
        <a:bodyPr/>
        <a:lstStyle/>
        <a:p>
          <a:endParaRPr lang="en-US"/>
        </a:p>
      </dgm:t>
    </dgm:pt>
    <dgm:pt modelId="{3EA6EE11-BE0F-DC4F-8823-1550B16C9833}" type="pres">
      <dgm:prSet presAssocID="{BE9EC011-162B-D94D-B7CA-6D54A27AE6B3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544587E5-70B2-7942-917E-A131BDFACB84}" type="pres">
      <dgm:prSet presAssocID="{BE9EC011-162B-D94D-B7CA-6D54A27AE6B3}" presName="connTx" presStyleLbl="parChTrans1D2" presStyleIdx="0" presStyleCnt="5"/>
      <dgm:spPr/>
      <dgm:t>
        <a:bodyPr/>
        <a:lstStyle/>
        <a:p>
          <a:endParaRPr lang="en-US"/>
        </a:p>
      </dgm:t>
    </dgm:pt>
    <dgm:pt modelId="{053CAFA0-09C8-604A-8E0D-EEDDE1287EFF}" type="pres">
      <dgm:prSet presAssocID="{C243D51D-96C3-CE44-88B0-9B2F8D4E07B7}" presName="root2" presStyleCnt="0"/>
      <dgm:spPr/>
      <dgm:t>
        <a:bodyPr/>
        <a:lstStyle/>
        <a:p>
          <a:endParaRPr lang="en-US"/>
        </a:p>
      </dgm:t>
    </dgm:pt>
    <dgm:pt modelId="{B2FCBE20-7FB4-E74C-8108-5FA831342C34}" type="pres">
      <dgm:prSet presAssocID="{C243D51D-96C3-CE44-88B0-9B2F8D4E07B7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DDB1FB-B985-DF4B-A230-6D403C477763}" type="pres">
      <dgm:prSet presAssocID="{C243D51D-96C3-CE44-88B0-9B2F8D4E07B7}" presName="level3hierChild" presStyleCnt="0"/>
      <dgm:spPr/>
      <dgm:t>
        <a:bodyPr/>
        <a:lstStyle/>
        <a:p>
          <a:endParaRPr lang="en-US"/>
        </a:p>
      </dgm:t>
    </dgm:pt>
    <dgm:pt modelId="{D9AF0706-C804-F546-B9D3-8DE8966CEBA2}" type="pres">
      <dgm:prSet presAssocID="{F6654500-525E-1B48-8E07-A83C6A7B91C0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EDB26A4-7C30-D544-825C-624A94EFC38C}" type="pres">
      <dgm:prSet presAssocID="{F6654500-525E-1B48-8E07-A83C6A7B91C0}" presName="connTx" presStyleLbl="parChTrans1D2" presStyleIdx="1" presStyleCnt="5"/>
      <dgm:spPr/>
      <dgm:t>
        <a:bodyPr/>
        <a:lstStyle/>
        <a:p>
          <a:endParaRPr lang="en-US"/>
        </a:p>
      </dgm:t>
    </dgm:pt>
    <dgm:pt modelId="{A37FDAE4-ECB8-8C48-B0F1-5CCFC8E0E721}" type="pres">
      <dgm:prSet presAssocID="{816C63CC-7168-9D41-A730-4D0DCEEA74B5}" presName="root2" presStyleCnt="0"/>
      <dgm:spPr/>
      <dgm:t>
        <a:bodyPr/>
        <a:lstStyle/>
        <a:p>
          <a:endParaRPr lang="en-US"/>
        </a:p>
      </dgm:t>
    </dgm:pt>
    <dgm:pt modelId="{6A7830CC-1A92-1446-ADAA-7E7C597DB16C}" type="pres">
      <dgm:prSet presAssocID="{816C63CC-7168-9D41-A730-4D0DCEEA74B5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B29D77-C7D2-E941-940B-EB5FBF899B47}" type="pres">
      <dgm:prSet presAssocID="{816C63CC-7168-9D41-A730-4D0DCEEA74B5}" presName="level3hierChild" presStyleCnt="0"/>
      <dgm:spPr/>
      <dgm:t>
        <a:bodyPr/>
        <a:lstStyle/>
        <a:p>
          <a:endParaRPr lang="en-US"/>
        </a:p>
      </dgm:t>
    </dgm:pt>
    <dgm:pt modelId="{248FAE2C-BDB6-9B46-BE3E-16060C7D684A}" type="pres">
      <dgm:prSet presAssocID="{1D98DA91-AAC2-B64A-BFCF-6B326468B2A0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6471F8F2-9482-6E49-A1BB-05C144C5AFD0}" type="pres">
      <dgm:prSet presAssocID="{1D98DA91-AAC2-B64A-BFCF-6B326468B2A0}" presName="connTx" presStyleLbl="parChTrans1D2" presStyleIdx="2" presStyleCnt="5"/>
      <dgm:spPr/>
      <dgm:t>
        <a:bodyPr/>
        <a:lstStyle/>
        <a:p>
          <a:endParaRPr lang="en-US"/>
        </a:p>
      </dgm:t>
    </dgm:pt>
    <dgm:pt modelId="{7D1F7A7B-B708-5440-96BF-513396357CDA}" type="pres">
      <dgm:prSet presAssocID="{48EE5A05-1877-BF4C-90F0-5084859A4F1A}" presName="root2" presStyleCnt="0"/>
      <dgm:spPr/>
      <dgm:t>
        <a:bodyPr/>
        <a:lstStyle/>
        <a:p>
          <a:endParaRPr lang="en-US"/>
        </a:p>
      </dgm:t>
    </dgm:pt>
    <dgm:pt modelId="{DDB09CF1-9B0B-C742-ACCC-170ED038821F}" type="pres">
      <dgm:prSet presAssocID="{48EE5A05-1877-BF4C-90F0-5084859A4F1A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E7DB59-A08A-1D49-B06E-4CB01B423057}" type="pres">
      <dgm:prSet presAssocID="{48EE5A05-1877-BF4C-90F0-5084859A4F1A}" presName="level3hierChild" presStyleCnt="0"/>
      <dgm:spPr/>
      <dgm:t>
        <a:bodyPr/>
        <a:lstStyle/>
        <a:p>
          <a:endParaRPr lang="en-US"/>
        </a:p>
      </dgm:t>
    </dgm:pt>
    <dgm:pt modelId="{B3F7D58F-61B3-BC4C-9292-BB0E26BCAD00}" type="pres">
      <dgm:prSet presAssocID="{13534CBF-40E4-AF4A-B3B7-6C8ABAB7B78D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B2F32B64-65C8-4A47-A1F9-33E33EBA9E52}" type="pres">
      <dgm:prSet presAssocID="{13534CBF-40E4-AF4A-B3B7-6C8ABAB7B78D}" presName="connTx" presStyleLbl="parChTrans1D2" presStyleIdx="3" presStyleCnt="5"/>
      <dgm:spPr/>
      <dgm:t>
        <a:bodyPr/>
        <a:lstStyle/>
        <a:p>
          <a:endParaRPr lang="en-US"/>
        </a:p>
      </dgm:t>
    </dgm:pt>
    <dgm:pt modelId="{129E8EF1-9586-254E-BEB0-C5364867B680}" type="pres">
      <dgm:prSet presAssocID="{3568F2EF-7D09-7048-BA18-7F50C902F415}" presName="root2" presStyleCnt="0"/>
      <dgm:spPr/>
      <dgm:t>
        <a:bodyPr/>
        <a:lstStyle/>
        <a:p>
          <a:endParaRPr lang="en-US"/>
        </a:p>
      </dgm:t>
    </dgm:pt>
    <dgm:pt modelId="{4B217E77-FE88-5248-9F65-554FFCA37181}" type="pres">
      <dgm:prSet presAssocID="{3568F2EF-7D09-7048-BA18-7F50C902F415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A229EC-55CD-E543-81F5-A967B86969E2}" type="pres">
      <dgm:prSet presAssocID="{3568F2EF-7D09-7048-BA18-7F50C902F415}" presName="level3hierChild" presStyleCnt="0"/>
      <dgm:spPr/>
      <dgm:t>
        <a:bodyPr/>
        <a:lstStyle/>
        <a:p>
          <a:endParaRPr lang="en-US"/>
        </a:p>
      </dgm:t>
    </dgm:pt>
    <dgm:pt modelId="{67F03947-107D-FD4C-AFF0-2CB6B044C389}" type="pres">
      <dgm:prSet presAssocID="{E524EC5B-BFD4-8747-844D-DB1D64A432C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9F497689-2F99-4F42-B226-719DB6F55C44}" type="pres">
      <dgm:prSet presAssocID="{E524EC5B-BFD4-8747-844D-DB1D64A432C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0E1F655C-6E79-5E4F-9B36-A7BDF6CA59C5}" type="pres">
      <dgm:prSet presAssocID="{A9EBC79E-71C8-2C47-8827-21FFAC2039EA}" presName="root2" presStyleCnt="0"/>
      <dgm:spPr/>
      <dgm:t>
        <a:bodyPr/>
        <a:lstStyle/>
        <a:p>
          <a:endParaRPr lang="en-US"/>
        </a:p>
      </dgm:t>
    </dgm:pt>
    <dgm:pt modelId="{FB000F14-DBC8-5D40-B628-676F7E4F0E82}" type="pres">
      <dgm:prSet presAssocID="{A9EBC79E-71C8-2C47-8827-21FFAC2039EA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7873A5-D81F-1C4F-9394-1C24EB45C14A}" type="pres">
      <dgm:prSet presAssocID="{A9EBC79E-71C8-2C47-8827-21FFAC2039EA}" presName="level3hierChild" presStyleCnt="0"/>
      <dgm:spPr/>
      <dgm:t>
        <a:bodyPr/>
        <a:lstStyle/>
        <a:p>
          <a:endParaRPr lang="en-US"/>
        </a:p>
      </dgm:t>
    </dgm:pt>
  </dgm:ptLst>
  <dgm:cxnLst>
    <dgm:cxn modelId="{98E1BCF8-0D58-A642-99C7-130B182B7352}" srcId="{94F6187E-9D1B-BB49-9667-579DE5F21C8F}" destId="{816C63CC-7168-9D41-A730-4D0DCEEA74B5}" srcOrd="1" destOrd="0" parTransId="{F6654500-525E-1B48-8E07-A83C6A7B91C0}" sibTransId="{5868EA50-3594-3B40-B3E1-8B742D70E04D}"/>
    <dgm:cxn modelId="{0DF38C63-E375-8D4D-BF10-740E94428802}" type="presOf" srcId="{91BA3548-E46C-164E-8CF6-AFBDB0B4992B}" destId="{EBE42C4C-FAE6-994D-B3BE-C1D89BF9ADAE}" srcOrd="0" destOrd="0" presId="urn:microsoft.com/office/officeart/2008/layout/HorizontalMultiLevelHierarchy"/>
    <dgm:cxn modelId="{A2F1BCC0-AB3F-BD45-B61F-59DD29E5F6B5}" type="presOf" srcId="{1D98DA91-AAC2-B64A-BFCF-6B326468B2A0}" destId="{6471F8F2-9482-6E49-A1BB-05C144C5AFD0}" srcOrd="1" destOrd="0" presId="urn:microsoft.com/office/officeart/2008/layout/HorizontalMultiLevelHierarchy"/>
    <dgm:cxn modelId="{FB9337B5-885D-5340-94DA-D9127C60B1D0}" type="presOf" srcId="{13534CBF-40E4-AF4A-B3B7-6C8ABAB7B78D}" destId="{B3F7D58F-61B3-BC4C-9292-BB0E26BCAD00}" srcOrd="0" destOrd="0" presId="urn:microsoft.com/office/officeart/2008/layout/HorizontalMultiLevelHierarchy"/>
    <dgm:cxn modelId="{E953AB35-E626-1543-BC8B-CD503E54901C}" srcId="{94F6187E-9D1B-BB49-9667-579DE5F21C8F}" destId="{48EE5A05-1877-BF4C-90F0-5084859A4F1A}" srcOrd="2" destOrd="0" parTransId="{1D98DA91-AAC2-B64A-BFCF-6B326468B2A0}" sibTransId="{0441335D-5693-0C42-9DC3-45BA22AFE4AE}"/>
    <dgm:cxn modelId="{51DFA720-27F1-074D-9A04-821CDE639ACB}" type="presOf" srcId="{BE9EC011-162B-D94D-B7CA-6D54A27AE6B3}" destId="{3EA6EE11-BE0F-DC4F-8823-1550B16C9833}" srcOrd="0" destOrd="0" presId="urn:microsoft.com/office/officeart/2008/layout/HorizontalMultiLevelHierarchy"/>
    <dgm:cxn modelId="{A0232954-98BD-A640-9E71-93D0EB5860DD}" srcId="{91BA3548-E46C-164E-8CF6-AFBDB0B4992B}" destId="{94F6187E-9D1B-BB49-9667-579DE5F21C8F}" srcOrd="0" destOrd="0" parTransId="{241E53BD-DE19-6C46-A4FD-A04BD8A1CC1D}" sibTransId="{F2FD1DD5-C425-9D46-9BFC-1B3EAB3F6AF8}"/>
    <dgm:cxn modelId="{69EE6938-6CC2-9B4C-BAAA-96585AB2CF80}" type="presOf" srcId="{1D98DA91-AAC2-B64A-BFCF-6B326468B2A0}" destId="{248FAE2C-BDB6-9B46-BE3E-16060C7D684A}" srcOrd="0" destOrd="0" presId="urn:microsoft.com/office/officeart/2008/layout/HorizontalMultiLevelHierarchy"/>
    <dgm:cxn modelId="{95505EE4-0F97-C848-B1E4-69F10755C43B}" type="presOf" srcId="{BE9EC011-162B-D94D-B7CA-6D54A27AE6B3}" destId="{544587E5-70B2-7942-917E-A131BDFACB84}" srcOrd="1" destOrd="0" presId="urn:microsoft.com/office/officeart/2008/layout/HorizontalMultiLevelHierarchy"/>
    <dgm:cxn modelId="{212C0A66-96B3-344A-9CEE-FB7A1DEE4BDF}" type="presOf" srcId="{48EE5A05-1877-BF4C-90F0-5084859A4F1A}" destId="{DDB09CF1-9B0B-C742-ACCC-170ED038821F}" srcOrd="0" destOrd="0" presId="urn:microsoft.com/office/officeart/2008/layout/HorizontalMultiLevelHierarchy"/>
    <dgm:cxn modelId="{6117A4C7-6D38-2141-94AA-2231233EFCEC}" srcId="{94F6187E-9D1B-BB49-9667-579DE5F21C8F}" destId="{C243D51D-96C3-CE44-88B0-9B2F8D4E07B7}" srcOrd="0" destOrd="0" parTransId="{BE9EC011-162B-D94D-B7CA-6D54A27AE6B3}" sibTransId="{18523709-AE55-C249-A0DF-8AB7A71EDC72}"/>
    <dgm:cxn modelId="{198BDF46-6D6E-9B42-9BD3-F00D62B8E7C7}" type="presOf" srcId="{F6654500-525E-1B48-8E07-A83C6A7B91C0}" destId="{D9AF0706-C804-F546-B9D3-8DE8966CEBA2}" srcOrd="0" destOrd="0" presId="urn:microsoft.com/office/officeart/2008/layout/HorizontalMultiLevelHierarchy"/>
    <dgm:cxn modelId="{895EF432-F3E8-DB4B-BD25-346F69F32CD4}" type="presOf" srcId="{13534CBF-40E4-AF4A-B3B7-6C8ABAB7B78D}" destId="{B2F32B64-65C8-4A47-A1F9-33E33EBA9E52}" srcOrd="1" destOrd="0" presId="urn:microsoft.com/office/officeart/2008/layout/HorizontalMultiLevelHierarchy"/>
    <dgm:cxn modelId="{FF964353-4F45-7E48-9327-C14DDE67A553}" type="presOf" srcId="{A9EBC79E-71C8-2C47-8827-21FFAC2039EA}" destId="{FB000F14-DBC8-5D40-B628-676F7E4F0E82}" srcOrd="0" destOrd="0" presId="urn:microsoft.com/office/officeart/2008/layout/HorizontalMultiLevelHierarchy"/>
    <dgm:cxn modelId="{B156B7F2-88B0-3547-B64B-52A5CC8361E3}" srcId="{94F6187E-9D1B-BB49-9667-579DE5F21C8F}" destId="{3568F2EF-7D09-7048-BA18-7F50C902F415}" srcOrd="3" destOrd="0" parTransId="{13534CBF-40E4-AF4A-B3B7-6C8ABAB7B78D}" sibTransId="{CBDB0717-B3AA-1A46-AAC8-53A226415276}"/>
    <dgm:cxn modelId="{2DBDDFBD-9A92-DF4B-B3FD-2E031370ADAB}" type="presOf" srcId="{C243D51D-96C3-CE44-88B0-9B2F8D4E07B7}" destId="{B2FCBE20-7FB4-E74C-8108-5FA831342C34}" srcOrd="0" destOrd="0" presId="urn:microsoft.com/office/officeart/2008/layout/HorizontalMultiLevelHierarchy"/>
    <dgm:cxn modelId="{488B8FA2-67D4-954E-8F42-ACA385541397}" srcId="{94F6187E-9D1B-BB49-9667-579DE5F21C8F}" destId="{A9EBC79E-71C8-2C47-8827-21FFAC2039EA}" srcOrd="4" destOrd="0" parTransId="{E524EC5B-BFD4-8747-844D-DB1D64A432C7}" sibTransId="{6D4F59B1-D98A-0145-8CEE-00E2FF893B1F}"/>
    <dgm:cxn modelId="{67B26CFC-C618-2F40-B1D8-E5ECB0AE9CAF}" type="presOf" srcId="{816C63CC-7168-9D41-A730-4D0DCEEA74B5}" destId="{6A7830CC-1A92-1446-ADAA-7E7C597DB16C}" srcOrd="0" destOrd="0" presId="urn:microsoft.com/office/officeart/2008/layout/HorizontalMultiLevelHierarchy"/>
    <dgm:cxn modelId="{CAB21686-2801-F041-A48A-6FD4D2A5419F}" type="presOf" srcId="{E524EC5B-BFD4-8747-844D-DB1D64A432C7}" destId="{9F497689-2F99-4F42-B226-719DB6F55C44}" srcOrd="1" destOrd="0" presId="urn:microsoft.com/office/officeart/2008/layout/HorizontalMultiLevelHierarchy"/>
    <dgm:cxn modelId="{918FFC33-0D53-1A42-8C1A-4AAF528D78AF}" type="presOf" srcId="{3568F2EF-7D09-7048-BA18-7F50C902F415}" destId="{4B217E77-FE88-5248-9F65-554FFCA37181}" srcOrd="0" destOrd="0" presId="urn:microsoft.com/office/officeart/2008/layout/HorizontalMultiLevelHierarchy"/>
    <dgm:cxn modelId="{74C8F3AF-9DDC-8643-B4C1-D07F264DF894}" type="presOf" srcId="{F6654500-525E-1B48-8E07-A83C6A7B91C0}" destId="{DEDB26A4-7C30-D544-825C-624A94EFC38C}" srcOrd="1" destOrd="0" presId="urn:microsoft.com/office/officeart/2008/layout/HorizontalMultiLevelHierarchy"/>
    <dgm:cxn modelId="{DB14A62E-EF3E-9E4F-BFD1-164CE578F80D}" type="presOf" srcId="{E524EC5B-BFD4-8747-844D-DB1D64A432C7}" destId="{67F03947-107D-FD4C-AFF0-2CB6B044C389}" srcOrd="0" destOrd="0" presId="urn:microsoft.com/office/officeart/2008/layout/HorizontalMultiLevelHierarchy"/>
    <dgm:cxn modelId="{75044874-4F0B-5F4F-AFA5-55A19A7F4544}" type="presOf" srcId="{94F6187E-9D1B-BB49-9667-579DE5F21C8F}" destId="{46CF0E79-DA6E-4043-B391-7D8998068087}" srcOrd="0" destOrd="0" presId="urn:microsoft.com/office/officeart/2008/layout/HorizontalMultiLevelHierarchy"/>
    <dgm:cxn modelId="{89C42091-A08A-1944-B717-C5B037E15087}" type="presParOf" srcId="{EBE42C4C-FAE6-994D-B3BE-C1D89BF9ADAE}" destId="{8AB2631C-32C3-D04B-935A-B356A0B96A73}" srcOrd="0" destOrd="0" presId="urn:microsoft.com/office/officeart/2008/layout/HorizontalMultiLevelHierarchy"/>
    <dgm:cxn modelId="{7FDD3B0C-5AD5-FD48-AF39-41B8976F6D7B}" type="presParOf" srcId="{8AB2631C-32C3-D04B-935A-B356A0B96A73}" destId="{46CF0E79-DA6E-4043-B391-7D8998068087}" srcOrd="0" destOrd="0" presId="urn:microsoft.com/office/officeart/2008/layout/HorizontalMultiLevelHierarchy"/>
    <dgm:cxn modelId="{E16E642E-78C8-3E49-8D67-A663A687C99E}" type="presParOf" srcId="{8AB2631C-32C3-D04B-935A-B356A0B96A73}" destId="{7ED1E813-DBA3-574E-A988-3B0B3A512BC7}" srcOrd="1" destOrd="0" presId="urn:microsoft.com/office/officeart/2008/layout/HorizontalMultiLevelHierarchy"/>
    <dgm:cxn modelId="{4FCAF14B-B2BB-3442-BBB7-2184A7F0F57B}" type="presParOf" srcId="{7ED1E813-DBA3-574E-A988-3B0B3A512BC7}" destId="{3EA6EE11-BE0F-DC4F-8823-1550B16C9833}" srcOrd="0" destOrd="0" presId="urn:microsoft.com/office/officeart/2008/layout/HorizontalMultiLevelHierarchy"/>
    <dgm:cxn modelId="{D61C4FA2-877C-DF41-A332-EF0FF1878DD3}" type="presParOf" srcId="{3EA6EE11-BE0F-DC4F-8823-1550B16C9833}" destId="{544587E5-70B2-7942-917E-A131BDFACB84}" srcOrd="0" destOrd="0" presId="urn:microsoft.com/office/officeart/2008/layout/HorizontalMultiLevelHierarchy"/>
    <dgm:cxn modelId="{062B309D-D261-904C-863C-4B8D87DF486D}" type="presParOf" srcId="{7ED1E813-DBA3-574E-A988-3B0B3A512BC7}" destId="{053CAFA0-09C8-604A-8E0D-EEDDE1287EFF}" srcOrd="1" destOrd="0" presId="urn:microsoft.com/office/officeart/2008/layout/HorizontalMultiLevelHierarchy"/>
    <dgm:cxn modelId="{56B7075F-4AD7-214A-8625-EEB42F22D906}" type="presParOf" srcId="{053CAFA0-09C8-604A-8E0D-EEDDE1287EFF}" destId="{B2FCBE20-7FB4-E74C-8108-5FA831342C34}" srcOrd="0" destOrd="0" presId="urn:microsoft.com/office/officeart/2008/layout/HorizontalMultiLevelHierarchy"/>
    <dgm:cxn modelId="{A5FB1043-D81F-764C-94C8-875D927C0EAA}" type="presParOf" srcId="{053CAFA0-09C8-604A-8E0D-EEDDE1287EFF}" destId="{9DDDB1FB-B985-DF4B-A230-6D403C477763}" srcOrd="1" destOrd="0" presId="urn:microsoft.com/office/officeart/2008/layout/HorizontalMultiLevelHierarchy"/>
    <dgm:cxn modelId="{557A7CEA-5E33-5040-B989-82172A4E101A}" type="presParOf" srcId="{7ED1E813-DBA3-574E-A988-3B0B3A512BC7}" destId="{D9AF0706-C804-F546-B9D3-8DE8966CEBA2}" srcOrd="2" destOrd="0" presId="urn:microsoft.com/office/officeart/2008/layout/HorizontalMultiLevelHierarchy"/>
    <dgm:cxn modelId="{F72EB0DF-5537-AD4B-A24F-FE5457BDFC58}" type="presParOf" srcId="{D9AF0706-C804-F546-B9D3-8DE8966CEBA2}" destId="{DEDB26A4-7C30-D544-825C-624A94EFC38C}" srcOrd="0" destOrd="0" presId="urn:microsoft.com/office/officeart/2008/layout/HorizontalMultiLevelHierarchy"/>
    <dgm:cxn modelId="{A9051979-C986-774F-98B9-465614FD3436}" type="presParOf" srcId="{7ED1E813-DBA3-574E-A988-3B0B3A512BC7}" destId="{A37FDAE4-ECB8-8C48-B0F1-5CCFC8E0E721}" srcOrd="3" destOrd="0" presId="urn:microsoft.com/office/officeart/2008/layout/HorizontalMultiLevelHierarchy"/>
    <dgm:cxn modelId="{A6B3ED1A-643B-5C47-98B1-C8315BCCB1E2}" type="presParOf" srcId="{A37FDAE4-ECB8-8C48-B0F1-5CCFC8E0E721}" destId="{6A7830CC-1A92-1446-ADAA-7E7C597DB16C}" srcOrd="0" destOrd="0" presId="urn:microsoft.com/office/officeart/2008/layout/HorizontalMultiLevelHierarchy"/>
    <dgm:cxn modelId="{70B3C07E-4A84-1248-99A2-D8148FD55F25}" type="presParOf" srcId="{A37FDAE4-ECB8-8C48-B0F1-5CCFC8E0E721}" destId="{EAB29D77-C7D2-E941-940B-EB5FBF899B47}" srcOrd="1" destOrd="0" presId="urn:microsoft.com/office/officeart/2008/layout/HorizontalMultiLevelHierarchy"/>
    <dgm:cxn modelId="{E08E8FD0-9DF5-8E43-B379-94B8C078AF8A}" type="presParOf" srcId="{7ED1E813-DBA3-574E-A988-3B0B3A512BC7}" destId="{248FAE2C-BDB6-9B46-BE3E-16060C7D684A}" srcOrd="4" destOrd="0" presId="urn:microsoft.com/office/officeart/2008/layout/HorizontalMultiLevelHierarchy"/>
    <dgm:cxn modelId="{D89BCE5D-CCC2-3B4A-B05D-2FE70FFB3F49}" type="presParOf" srcId="{248FAE2C-BDB6-9B46-BE3E-16060C7D684A}" destId="{6471F8F2-9482-6E49-A1BB-05C144C5AFD0}" srcOrd="0" destOrd="0" presId="urn:microsoft.com/office/officeart/2008/layout/HorizontalMultiLevelHierarchy"/>
    <dgm:cxn modelId="{82E2CA40-00A9-0C40-8FDB-64511A05764E}" type="presParOf" srcId="{7ED1E813-DBA3-574E-A988-3B0B3A512BC7}" destId="{7D1F7A7B-B708-5440-96BF-513396357CDA}" srcOrd="5" destOrd="0" presId="urn:microsoft.com/office/officeart/2008/layout/HorizontalMultiLevelHierarchy"/>
    <dgm:cxn modelId="{F83B618E-019A-C54B-A8B9-F5D8BD0DD4C1}" type="presParOf" srcId="{7D1F7A7B-B708-5440-96BF-513396357CDA}" destId="{DDB09CF1-9B0B-C742-ACCC-170ED038821F}" srcOrd="0" destOrd="0" presId="urn:microsoft.com/office/officeart/2008/layout/HorizontalMultiLevelHierarchy"/>
    <dgm:cxn modelId="{39E79743-3D65-9341-85A6-578EF378A38D}" type="presParOf" srcId="{7D1F7A7B-B708-5440-96BF-513396357CDA}" destId="{E0E7DB59-A08A-1D49-B06E-4CB01B423057}" srcOrd="1" destOrd="0" presId="urn:microsoft.com/office/officeart/2008/layout/HorizontalMultiLevelHierarchy"/>
    <dgm:cxn modelId="{948BB598-7C00-E944-B547-FEE2BB0F5083}" type="presParOf" srcId="{7ED1E813-DBA3-574E-A988-3B0B3A512BC7}" destId="{B3F7D58F-61B3-BC4C-9292-BB0E26BCAD00}" srcOrd="6" destOrd="0" presId="urn:microsoft.com/office/officeart/2008/layout/HorizontalMultiLevelHierarchy"/>
    <dgm:cxn modelId="{3277C55A-B8CC-1246-AD56-8A073CAAA578}" type="presParOf" srcId="{B3F7D58F-61B3-BC4C-9292-BB0E26BCAD00}" destId="{B2F32B64-65C8-4A47-A1F9-33E33EBA9E52}" srcOrd="0" destOrd="0" presId="urn:microsoft.com/office/officeart/2008/layout/HorizontalMultiLevelHierarchy"/>
    <dgm:cxn modelId="{B21204F8-2085-E940-823F-AC9525B359C0}" type="presParOf" srcId="{7ED1E813-DBA3-574E-A988-3B0B3A512BC7}" destId="{129E8EF1-9586-254E-BEB0-C5364867B680}" srcOrd="7" destOrd="0" presId="urn:microsoft.com/office/officeart/2008/layout/HorizontalMultiLevelHierarchy"/>
    <dgm:cxn modelId="{8E8100FA-A1C9-1D4E-B3DF-A8A9FB8C4894}" type="presParOf" srcId="{129E8EF1-9586-254E-BEB0-C5364867B680}" destId="{4B217E77-FE88-5248-9F65-554FFCA37181}" srcOrd="0" destOrd="0" presId="urn:microsoft.com/office/officeart/2008/layout/HorizontalMultiLevelHierarchy"/>
    <dgm:cxn modelId="{63FCC5D1-320B-4946-BDBA-80B216CB2122}" type="presParOf" srcId="{129E8EF1-9586-254E-BEB0-C5364867B680}" destId="{BAA229EC-55CD-E543-81F5-A967B86969E2}" srcOrd="1" destOrd="0" presId="urn:microsoft.com/office/officeart/2008/layout/HorizontalMultiLevelHierarchy"/>
    <dgm:cxn modelId="{ACDD8311-3FED-E141-A168-2AFBDF610093}" type="presParOf" srcId="{7ED1E813-DBA3-574E-A988-3B0B3A512BC7}" destId="{67F03947-107D-FD4C-AFF0-2CB6B044C389}" srcOrd="8" destOrd="0" presId="urn:microsoft.com/office/officeart/2008/layout/HorizontalMultiLevelHierarchy"/>
    <dgm:cxn modelId="{42411289-0344-CB4A-BD1B-982EF1945B37}" type="presParOf" srcId="{67F03947-107D-FD4C-AFF0-2CB6B044C389}" destId="{9F497689-2F99-4F42-B226-719DB6F55C44}" srcOrd="0" destOrd="0" presId="urn:microsoft.com/office/officeart/2008/layout/HorizontalMultiLevelHierarchy"/>
    <dgm:cxn modelId="{C4C7497A-0622-C349-868D-67630F90C50A}" type="presParOf" srcId="{7ED1E813-DBA3-574E-A988-3B0B3A512BC7}" destId="{0E1F655C-6E79-5E4F-9B36-A7BDF6CA59C5}" srcOrd="9" destOrd="0" presId="urn:microsoft.com/office/officeart/2008/layout/HorizontalMultiLevelHierarchy"/>
    <dgm:cxn modelId="{F8FDC440-5A3F-8845-A8C3-51B6283A71DE}" type="presParOf" srcId="{0E1F655C-6E79-5E4F-9B36-A7BDF6CA59C5}" destId="{FB000F14-DBC8-5D40-B628-676F7E4F0E82}" srcOrd="0" destOrd="0" presId="urn:microsoft.com/office/officeart/2008/layout/HorizontalMultiLevelHierarchy"/>
    <dgm:cxn modelId="{A7BBBB69-A0AE-E44C-9660-A1103DAE9013}" type="presParOf" srcId="{0E1F655C-6E79-5E4F-9B36-A7BDF6CA59C5}" destId="{367873A5-D81F-1C4F-9394-1C24EB45C14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9B54F5E-B9F4-574D-AB00-63B65BC77E9E}" type="doc">
      <dgm:prSet loTypeId="urn:microsoft.com/office/officeart/2005/8/layout/hList3" loCatId="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B0E851FF-A53C-7D48-AC73-8A27073A6AAC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Economies of scale</a:t>
          </a:r>
          <a:endParaRPr lang="en-US" dirty="0">
            <a:solidFill>
              <a:srgbClr val="000000"/>
            </a:solidFill>
          </a:endParaRPr>
        </a:p>
      </dgm:t>
    </dgm:pt>
    <dgm:pt modelId="{37316949-A773-ED42-A89A-230596A79CF0}" type="parTrans" cxnId="{5F25A019-2E2C-5448-9EFF-0EB0EF834E5B}">
      <dgm:prSet/>
      <dgm:spPr/>
      <dgm:t>
        <a:bodyPr/>
        <a:lstStyle/>
        <a:p>
          <a:endParaRPr lang="en-US"/>
        </a:p>
      </dgm:t>
    </dgm:pt>
    <dgm:pt modelId="{F6A554BF-48C6-364A-94BB-01A2024AAE3B}" type="sibTrans" cxnId="{5F25A019-2E2C-5448-9EFF-0EB0EF834E5B}">
      <dgm:prSet/>
      <dgm:spPr/>
      <dgm:t>
        <a:bodyPr/>
        <a:lstStyle/>
        <a:p>
          <a:endParaRPr lang="en-US"/>
        </a:p>
      </dgm:t>
    </dgm:pt>
    <dgm:pt modelId="{F3771C51-855F-FB4C-B12D-4158D26914AB}">
      <dgm:prSet phldrT="[Text]" custT="1"/>
      <dgm:spPr/>
      <dgm:t>
        <a:bodyPr/>
        <a:lstStyle/>
        <a:p>
          <a:pPr algn="l"/>
          <a:r>
            <a:rPr lang="en-US" sz="3200" dirty="0" smtClean="0">
              <a:solidFill>
                <a:srgbClr val="000000"/>
              </a:solidFill>
            </a:rPr>
            <a:t>A Perfectly competitive firm doesn't enjoy economies of scale as they are small in size</a:t>
          </a:r>
        </a:p>
        <a:p>
          <a:pPr algn="ctr"/>
          <a:endParaRPr lang="en-US" sz="2400" dirty="0" smtClean="0"/>
        </a:p>
        <a:p>
          <a:pPr algn="ctr"/>
          <a:endParaRPr lang="en-US" sz="2400" dirty="0" smtClean="0"/>
        </a:p>
        <a:p>
          <a:pPr algn="ctr"/>
          <a:endParaRPr lang="en-US" sz="2400" dirty="0"/>
        </a:p>
      </dgm:t>
    </dgm:pt>
    <dgm:pt modelId="{26532CCF-2B8F-3B42-907D-FA225C3CB250}" type="parTrans" cxnId="{0453369A-3DD8-2A43-9F4E-D4192DF34B93}">
      <dgm:prSet/>
      <dgm:spPr/>
      <dgm:t>
        <a:bodyPr/>
        <a:lstStyle/>
        <a:p>
          <a:endParaRPr lang="en-US"/>
        </a:p>
      </dgm:t>
    </dgm:pt>
    <dgm:pt modelId="{78CCA463-B8B1-B148-B514-518C4CF0A74E}" type="sibTrans" cxnId="{0453369A-3DD8-2A43-9F4E-D4192DF34B93}">
      <dgm:prSet/>
      <dgm:spPr/>
      <dgm:t>
        <a:bodyPr/>
        <a:lstStyle/>
        <a:p>
          <a:endParaRPr lang="en-US"/>
        </a:p>
      </dgm:t>
    </dgm:pt>
    <dgm:pt modelId="{55EB763B-CE1A-BA41-A2EC-A4DAE11F189E}">
      <dgm:prSet phldrT="[Text]" custT="1"/>
      <dgm:spPr/>
      <dgm:t>
        <a:bodyPr/>
        <a:lstStyle/>
        <a:p>
          <a:pPr algn="l"/>
          <a:endParaRPr lang="en-US" sz="3600" dirty="0" smtClean="0"/>
        </a:p>
        <a:p>
          <a:pPr algn="l"/>
          <a:endParaRPr lang="en-US" sz="3600" dirty="0" smtClean="0"/>
        </a:p>
        <a:p>
          <a:pPr algn="just"/>
          <a:r>
            <a:rPr lang="en-US" sz="3600" dirty="0" smtClean="0">
              <a:solidFill>
                <a:srgbClr val="000000"/>
              </a:solidFill>
            </a:rPr>
            <a:t>But monopoly firm enjoys economies of scale as they are larger in Size</a:t>
          </a:r>
        </a:p>
        <a:p>
          <a:pPr algn="ctr"/>
          <a:endParaRPr lang="en-US" sz="2400" dirty="0" smtClean="0"/>
        </a:p>
        <a:p>
          <a:pPr algn="ctr"/>
          <a:endParaRPr lang="en-US" sz="2400" dirty="0" smtClean="0"/>
        </a:p>
        <a:p>
          <a:pPr algn="ctr"/>
          <a:endParaRPr lang="en-US" sz="2400" dirty="0" smtClean="0"/>
        </a:p>
        <a:p>
          <a:pPr algn="ctr"/>
          <a:endParaRPr lang="en-US" sz="2400" dirty="0" smtClean="0"/>
        </a:p>
        <a:p>
          <a:pPr algn="ctr"/>
          <a:endParaRPr lang="en-US" sz="2400" dirty="0"/>
        </a:p>
      </dgm:t>
    </dgm:pt>
    <dgm:pt modelId="{132061A8-342A-DF40-8C86-AE96B7E764A7}" type="parTrans" cxnId="{AA83B2FD-76D4-5446-82D3-4A8E3B7A170A}">
      <dgm:prSet/>
      <dgm:spPr/>
      <dgm:t>
        <a:bodyPr/>
        <a:lstStyle/>
        <a:p>
          <a:endParaRPr lang="en-US"/>
        </a:p>
      </dgm:t>
    </dgm:pt>
    <dgm:pt modelId="{5B64CFBE-9F78-EE4F-8167-5026E1CB0240}" type="sibTrans" cxnId="{AA83B2FD-76D4-5446-82D3-4A8E3B7A170A}">
      <dgm:prSet/>
      <dgm:spPr/>
      <dgm:t>
        <a:bodyPr/>
        <a:lstStyle/>
        <a:p>
          <a:endParaRPr lang="en-US"/>
        </a:p>
      </dgm:t>
    </dgm:pt>
    <dgm:pt modelId="{6774E2F8-318D-A44F-BFEE-CD418D4B2B57}" type="pres">
      <dgm:prSet presAssocID="{D9B54F5E-B9F4-574D-AB00-63B65BC77E9E}" presName="composite" presStyleCnt="0">
        <dgm:presLayoutVars>
          <dgm:chMax val="1"/>
          <dgm:dir/>
          <dgm:resizeHandles val="exact"/>
        </dgm:presLayoutVars>
      </dgm:prSet>
      <dgm:spPr/>
    </dgm:pt>
    <dgm:pt modelId="{A3F3A252-4E81-7E4E-9422-37477213A468}" type="pres">
      <dgm:prSet presAssocID="{B0E851FF-A53C-7D48-AC73-8A27073A6AAC}" presName="roof" presStyleLbl="dkBgShp" presStyleIdx="0" presStyleCnt="2"/>
      <dgm:spPr/>
      <dgm:t>
        <a:bodyPr/>
        <a:lstStyle/>
        <a:p>
          <a:endParaRPr lang="en-US"/>
        </a:p>
      </dgm:t>
    </dgm:pt>
    <dgm:pt modelId="{C9D37514-B2F4-4E43-BB08-FC2038225BB9}" type="pres">
      <dgm:prSet presAssocID="{B0E851FF-A53C-7D48-AC73-8A27073A6AAC}" presName="pillars" presStyleCnt="0"/>
      <dgm:spPr/>
    </dgm:pt>
    <dgm:pt modelId="{32100969-D0D1-B74C-BAE1-5CEDA1A9A2A4}" type="pres">
      <dgm:prSet presAssocID="{B0E851FF-A53C-7D48-AC73-8A27073A6AAC}" presName="pillar1" presStyleLbl="node1" presStyleIdx="0" presStyleCnt="2" custLinFactNeighborX="-1374" custLinFactNeighborY="12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463B60-A99D-AE48-B613-75860CAFF8E0}" type="pres">
      <dgm:prSet presAssocID="{55EB763B-CE1A-BA41-A2EC-A4DAE11F189E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1645C-58EE-FC45-8694-BB0C67F77946}" type="pres">
      <dgm:prSet presAssocID="{B0E851FF-A53C-7D48-AC73-8A27073A6AAC}" presName="base" presStyleLbl="dkBgShp" presStyleIdx="1" presStyleCnt="2"/>
      <dgm:spPr/>
    </dgm:pt>
  </dgm:ptLst>
  <dgm:cxnLst>
    <dgm:cxn modelId="{0AA945F3-CFFB-1949-9A38-94650182B165}" type="presOf" srcId="{55EB763B-CE1A-BA41-A2EC-A4DAE11F189E}" destId="{2E463B60-A99D-AE48-B613-75860CAFF8E0}" srcOrd="0" destOrd="0" presId="urn:microsoft.com/office/officeart/2005/8/layout/hList3"/>
    <dgm:cxn modelId="{AA83B2FD-76D4-5446-82D3-4A8E3B7A170A}" srcId="{B0E851FF-A53C-7D48-AC73-8A27073A6AAC}" destId="{55EB763B-CE1A-BA41-A2EC-A4DAE11F189E}" srcOrd="1" destOrd="0" parTransId="{132061A8-342A-DF40-8C86-AE96B7E764A7}" sibTransId="{5B64CFBE-9F78-EE4F-8167-5026E1CB0240}"/>
    <dgm:cxn modelId="{0453369A-3DD8-2A43-9F4E-D4192DF34B93}" srcId="{B0E851FF-A53C-7D48-AC73-8A27073A6AAC}" destId="{F3771C51-855F-FB4C-B12D-4158D26914AB}" srcOrd="0" destOrd="0" parTransId="{26532CCF-2B8F-3B42-907D-FA225C3CB250}" sibTransId="{78CCA463-B8B1-B148-B514-518C4CF0A74E}"/>
    <dgm:cxn modelId="{66E24DBC-6D5B-684A-BC1F-A19DB7171DC1}" type="presOf" srcId="{B0E851FF-A53C-7D48-AC73-8A27073A6AAC}" destId="{A3F3A252-4E81-7E4E-9422-37477213A468}" srcOrd="0" destOrd="0" presId="urn:microsoft.com/office/officeart/2005/8/layout/hList3"/>
    <dgm:cxn modelId="{F2522C63-1F3A-2643-B12A-EAB46B69BA08}" type="presOf" srcId="{F3771C51-855F-FB4C-B12D-4158D26914AB}" destId="{32100969-D0D1-B74C-BAE1-5CEDA1A9A2A4}" srcOrd="0" destOrd="0" presId="urn:microsoft.com/office/officeart/2005/8/layout/hList3"/>
    <dgm:cxn modelId="{5F25A019-2E2C-5448-9EFF-0EB0EF834E5B}" srcId="{D9B54F5E-B9F4-574D-AB00-63B65BC77E9E}" destId="{B0E851FF-A53C-7D48-AC73-8A27073A6AAC}" srcOrd="0" destOrd="0" parTransId="{37316949-A773-ED42-A89A-230596A79CF0}" sibTransId="{F6A554BF-48C6-364A-94BB-01A2024AAE3B}"/>
    <dgm:cxn modelId="{AD101FB2-025B-564C-BA13-10FA36899ECA}" type="presOf" srcId="{D9B54F5E-B9F4-574D-AB00-63B65BC77E9E}" destId="{6774E2F8-318D-A44F-BFEE-CD418D4B2B57}" srcOrd="0" destOrd="0" presId="urn:microsoft.com/office/officeart/2005/8/layout/hList3"/>
    <dgm:cxn modelId="{B52C1604-0AB0-4A49-B78D-4874542AB856}" type="presParOf" srcId="{6774E2F8-318D-A44F-BFEE-CD418D4B2B57}" destId="{A3F3A252-4E81-7E4E-9422-37477213A468}" srcOrd="0" destOrd="0" presId="urn:microsoft.com/office/officeart/2005/8/layout/hList3"/>
    <dgm:cxn modelId="{77E8DE44-77A2-0845-9E02-C0031D4BA817}" type="presParOf" srcId="{6774E2F8-318D-A44F-BFEE-CD418D4B2B57}" destId="{C9D37514-B2F4-4E43-BB08-FC2038225BB9}" srcOrd="1" destOrd="0" presId="urn:microsoft.com/office/officeart/2005/8/layout/hList3"/>
    <dgm:cxn modelId="{0BA2989E-5890-CD4A-A5E6-1945D39E9703}" type="presParOf" srcId="{C9D37514-B2F4-4E43-BB08-FC2038225BB9}" destId="{32100969-D0D1-B74C-BAE1-5CEDA1A9A2A4}" srcOrd="0" destOrd="0" presId="urn:microsoft.com/office/officeart/2005/8/layout/hList3"/>
    <dgm:cxn modelId="{42DD860A-C0EC-3343-BCB3-0C91B55A4BAC}" type="presParOf" srcId="{C9D37514-B2F4-4E43-BB08-FC2038225BB9}" destId="{2E463B60-A99D-AE48-B613-75860CAFF8E0}" srcOrd="1" destOrd="0" presId="urn:microsoft.com/office/officeart/2005/8/layout/hList3"/>
    <dgm:cxn modelId="{83ED920C-D7E0-7A4C-BBCA-CF1D76C1D745}" type="presParOf" srcId="{6774E2F8-318D-A44F-BFEE-CD418D4B2B57}" destId="{DD81645C-58EE-FC45-8694-BB0C67F779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E9B41B-0CA2-6F45-8EA2-4371A5FC1806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E70F3DE-2203-874D-87D5-02ABE14C31B5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Productive efficiency</a:t>
          </a:r>
          <a:endParaRPr lang="en-US" dirty="0">
            <a:solidFill>
              <a:schemeClr val="bg1"/>
            </a:solidFill>
          </a:endParaRPr>
        </a:p>
      </dgm:t>
    </dgm:pt>
    <dgm:pt modelId="{2A97CF52-30B8-024B-B37C-F8E5041F8242}" type="parTrans" cxnId="{0B96477A-33F8-324D-AA87-A9F52C67164D}">
      <dgm:prSet/>
      <dgm:spPr/>
      <dgm:t>
        <a:bodyPr/>
        <a:lstStyle/>
        <a:p>
          <a:endParaRPr lang="en-US"/>
        </a:p>
      </dgm:t>
    </dgm:pt>
    <dgm:pt modelId="{603703AF-D2F3-AF47-973A-4540C60883DE}" type="sibTrans" cxnId="{0B96477A-33F8-324D-AA87-A9F52C67164D}">
      <dgm:prSet/>
      <dgm:spPr/>
      <dgm:t>
        <a:bodyPr/>
        <a:lstStyle/>
        <a:p>
          <a:endParaRPr lang="en-US"/>
        </a:p>
      </dgm:t>
    </dgm:pt>
    <dgm:pt modelId="{269A92D3-49A5-9D48-B16B-49718C473224}">
      <dgm:prSet phldrT="[Text]" custT="1"/>
      <dgm:spPr/>
      <dgm:t>
        <a:bodyPr/>
        <a:lstStyle/>
        <a:p>
          <a:r>
            <a:rPr lang="en-US" sz="2800" dirty="0" smtClean="0"/>
            <a:t>This exists when production is achieved at the lowest average cost.</a:t>
          </a:r>
          <a:endParaRPr lang="en-US" sz="2800" dirty="0"/>
        </a:p>
      </dgm:t>
    </dgm:pt>
    <dgm:pt modelId="{D865375D-0569-AB4A-BECA-CC9FC36F9BF7}" type="parTrans" cxnId="{FFA56BAC-3515-6349-AE30-D9064F9DD00F}">
      <dgm:prSet/>
      <dgm:spPr/>
      <dgm:t>
        <a:bodyPr/>
        <a:lstStyle/>
        <a:p>
          <a:endParaRPr lang="en-US"/>
        </a:p>
      </dgm:t>
    </dgm:pt>
    <dgm:pt modelId="{F3C31FC9-8968-A645-BF65-7449563E2491}" type="sibTrans" cxnId="{FFA56BAC-3515-6349-AE30-D9064F9DD00F}">
      <dgm:prSet/>
      <dgm:spPr/>
      <dgm:t>
        <a:bodyPr/>
        <a:lstStyle/>
        <a:p>
          <a:endParaRPr lang="en-US"/>
        </a:p>
      </dgm:t>
    </dgm:pt>
    <dgm:pt modelId="{34E075C4-B24C-D747-93EE-37406D0E1DAD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Allocative efficiency</a:t>
          </a:r>
          <a:endParaRPr lang="en-US" dirty="0">
            <a:solidFill>
              <a:srgbClr val="000000"/>
            </a:solidFill>
          </a:endParaRPr>
        </a:p>
      </dgm:t>
    </dgm:pt>
    <dgm:pt modelId="{C145937D-649E-0748-BA80-18AADCDAFA47}" type="parTrans" cxnId="{41980092-1290-3E4C-973E-1D9A5018F3ED}">
      <dgm:prSet/>
      <dgm:spPr/>
      <dgm:t>
        <a:bodyPr/>
        <a:lstStyle/>
        <a:p>
          <a:endParaRPr lang="en-US"/>
        </a:p>
      </dgm:t>
    </dgm:pt>
    <dgm:pt modelId="{10C3751A-CD0F-254C-A582-B148A91B3C27}" type="sibTrans" cxnId="{41980092-1290-3E4C-973E-1D9A5018F3ED}">
      <dgm:prSet/>
      <dgm:spPr/>
      <dgm:t>
        <a:bodyPr/>
        <a:lstStyle/>
        <a:p>
          <a:endParaRPr lang="en-US"/>
        </a:p>
      </dgm:t>
    </dgm:pt>
    <dgm:pt modelId="{C8E9BD39-930E-0A4D-9F3C-22C321428253}">
      <dgm:prSet phldrT="[Text]" custT="1"/>
      <dgm:spPr/>
      <dgm:t>
        <a:bodyPr/>
        <a:lstStyle/>
        <a:p>
          <a:pPr algn="just"/>
          <a:r>
            <a:rPr lang="en-US" sz="2400" dirty="0" smtClean="0"/>
            <a:t>This measures if the resources are allocated to those goods demanded by the consumers.</a:t>
          </a:r>
          <a:endParaRPr lang="en-US" sz="2400" dirty="0"/>
        </a:p>
      </dgm:t>
    </dgm:pt>
    <dgm:pt modelId="{A1859A7E-F493-6946-87E5-334E7D3D384A}" type="parTrans" cxnId="{D34BE010-33BB-094C-8EB0-B724AAE15B91}">
      <dgm:prSet/>
      <dgm:spPr/>
      <dgm:t>
        <a:bodyPr/>
        <a:lstStyle/>
        <a:p>
          <a:endParaRPr lang="en-US"/>
        </a:p>
      </dgm:t>
    </dgm:pt>
    <dgm:pt modelId="{8C249473-0251-8F4F-8397-9FEEBD95D853}" type="sibTrans" cxnId="{D34BE010-33BB-094C-8EB0-B724AAE15B91}">
      <dgm:prSet/>
      <dgm:spPr/>
      <dgm:t>
        <a:bodyPr/>
        <a:lstStyle/>
        <a:p>
          <a:endParaRPr lang="en-US"/>
        </a:p>
      </dgm:t>
    </dgm:pt>
    <dgm:pt modelId="{EF5ACB61-CED6-FC4D-A608-4AD37A3935AE}">
      <dgm:prSet phldrT="[Text]" custT="1"/>
      <dgm:spPr/>
      <dgm:t>
        <a:bodyPr/>
        <a:lstStyle/>
        <a:p>
          <a:pPr algn="just"/>
          <a:r>
            <a:rPr lang="en-US" sz="2400" dirty="0" smtClean="0"/>
            <a:t>This can be achieved where AR(P)=MC</a:t>
          </a:r>
          <a:endParaRPr lang="en-US" sz="2400" dirty="0"/>
        </a:p>
      </dgm:t>
    </dgm:pt>
    <dgm:pt modelId="{B3F9A50B-F9CD-5046-9ED9-E8748608EA3D}" type="parTrans" cxnId="{8F3DFBBF-C3A6-FD4D-9F5B-1EF85CB619DD}">
      <dgm:prSet/>
      <dgm:spPr/>
      <dgm:t>
        <a:bodyPr/>
        <a:lstStyle/>
        <a:p>
          <a:endParaRPr lang="en-US"/>
        </a:p>
      </dgm:t>
    </dgm:pt>
    <dgm:pt modelId="{4EF91B03-55BF-3746-8193-A22D58E0EBC6}" type="sibTrans" cxnId="{8F3DFBBF-C3A6-FD4D-9F5B-1EF85CB619DD}">
      <dgm:prSet/>
      <dgm:spPr/>
      <dgm:t>
        <a:bodyPr/>
        <a:lstStyle/>
        <a:p>
          <a:endParaRPr lang="en-US"/>
        </a:p>
      </dgm:t>
    </dgm:pt>
    <dgm:pt modelId="{86A65236-7E67-334A-8B2A-C659062740A0}">
      <dgm:prSet phldrT="[Text]"/>
      <dgm:spPr/>
      <dgm:t>
        <a:bodyPr/>
        <a:lstStyle/>
        <a:p>
          <a:pPr algn="l"/>
          <a:endParaRPr lang="en-US" sz="1800" dirty="0"/>
        </a:p>
      </dgm:t>
    </dgm:pt>
    <dgm:pt modelId="{1474D75E-4AAA-264C-9868-AEB05A8A0FCB}" type="parTrans" cxnId="{8888D9B0-EF0D-4F4A-9F3A-B6A00F3E0B72}">
      <dgm:prSet/>
      <dgm:spPr/>
      <dgm:t>
        <a:bodyPr/>
        <a:lstStyle/>
        <a:p>
          <a:endParaRPr lang="en-US"/>
        </a:p>
      </dgm:t>
    </dgm:pt>
    <dgm:pt modelId="{41A11CF7-9F70-AC4E-BE4D-CD64741BB7FA}" type="sibTrans" cxnId="{8888D9B0-EF0D-4F4A-9F3A-B6A00F3E0B72}">
      <dgm:prSet/>
      <dgm:spPr/>
      <dgm:t>
        <a:bodyPr/>
        <a:lstStyle/>
        <a:p>
          <a:endParaRPr lang="en-US"/>
        </a:p>
      </dgm:t>
    </dgm:pt>
    <dgm:pt modelId="{D53CF31A-371C-4E4B-BAFB-7F5E05ACE3A2}">
      <dgm:prSet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X-inefficiency  </a:t>
          </a:r>
          <a:endParaRPr lang="en-US" dirty="0">
            <a:solidFill>
              <a:srgbClr val="000000"/>
            </a:solidFill>
          </a:endParaRPr>
        </a:p>
      </dgm:t>
    </dgm:pt>
    <dgm:pt modelId="{F0AF854B-191B-484E-80EF-1E1A6BCA8C12}" type="parTrans" cxnId="{A4BE627C-AA43-7946-8D81-2B9941F71EAE}">
      <dgm:prSet/>
      <dgm:spPr/>
      <dgm:t>
        <a:bodyPr/>
        <a:lstStyle/>
        <a:p>
          <a:endParaRPr lang="en-US"/>
        </a:p>
      </dgm:t>
    </dgm:pt>
    <dgm:pt modelId="{788FEF62-39C1-4A4D-A205-BE8343FCCDDE}" type="sibTrans" cxnId="{A4BE627C-AA43-7946-8D81-2B9941F71EAE}">
      <dgm:prSet/>
      <dgm:spPr/>
      <dgm:t>
        <a:bodyPr/>
        <a:lstStyle/>
        <a:p>
          <a:endParaRPr lang="en-US"/>
        </a:p>
      </dgm:t>
    </dgm:pt>
    <dgm:pt modelId="{3AD7511D-F132-464A-999E-8E3DF2CEDE52}">
      <dgm:prSet/>
      <dgm:spPr/>
      <dgm:t>
        <a:bodyPr/>
        <a:lstStyle/>
        <a:p>
          <a:r>
            <a:rPr lang="en-US" dirty="0" smtClean="0"/>
            <a:t> This occurs when the firm is not producing at the lowest possible output</a:t>
          </a:r>
          <a:endParaRPr lang="en-US" dirty="0"/>
        </a:p>
      </dgm:t>
    </dgm:pt>
    <dgm:pt modelId="{2B83C86A-802C-7C41-9058-6CE8CB738184}" type="parTrans" cxnId="{F329F4C6-3786-8A4D-8794-C3844D429488}">
      <dgm:prSet/>
      <dgm:spPr/>
      <dgm:t>
        <a:bodyPr/>
        <a:lstStyle/>
        <a:p>
          <a:endParaRPr lang="en-US"/>
        </a:p>
      </dgm:t>
    </dgm:pt>
    <dgm:pt modelId="{D36D649C-1A9A-284D-9F12-AECAE65A90DB}" type="sibTrans" cxnId="{F329F4C6-3786-8A4D-8794-C3844D429488}">
      <dgm:prSet/>
      <dgm:spPr/>
      <dgm:t>
        <a:bodyPr/>
        <a:lstStyle/>
        <a:p>
          <a:endParaRPr lang="en-US"/>
        </a:p>
      </dgm:t>
    </dgm:pt>
    <dgm:pt modelId="{2A68803C-22E8-AE47-9A24-D82A376E333C}">
      <dgm:prSet phldrT="[Text]" custT="1"/>
      <dgm:spPr/>
      <dgm:t>
        <a:bodyPr/>
        <a:lstStyle/>
        <a:p>
          <a:r>
            <a:rPr lang="en-US" sz="2800" dirty="0" smtClean="0"/>
            <a:t>It can be illustrated when AC=MC</a:t>
          </a:r>
          <a:endParaRPr lang="en-US" sz="2800" dirty="0"/>
        </a:p>
      </dgm:t>
    </dgm:pt>
    <dgm:pt modelId="{7F2EABD8-5216-8445-B0B3-92E63E0B583E}" type="parTrans" cxnId="{F1EAB882-7EA7-0E42-A2D7-D750A21EC47F}">
      <dgm:prSet/>
      <dgm:spPr/>
      <dgm:t>
        <a:bodyPr/>
        <a:lstStyle/>
        <a:p>
          <a:endParaRPr lang="en-US"/>
        </a:p>
      </dgm:t>
    </dgm:pt>
    <dgm:pt modelId="{E7323025-835F-C143-BEF4-F0AB52DEE935}" type="sibTrans" cxnId="{F1EAB882-7EA7-0E42-A2D7-D750A21EC47F}">
      <dgm:prSet/>
      <dgm:spPr/>
      <dgm:t>
        <a:bodyPr/>
        <a:lstStyle/>
        <a:p>
          <a:endParaRPr lang="en-US"/>
        </a:p>
      </dgm:t>
    </dgm:pt>
    <dgm:pt modelId="{5EEF5AA9-D667-674F-A5BE-0DCAC53226C7}" type="pres">
      <dgm:prSet presAssocID="{E6E9B41B-0CA2-6F45-8EA2-4371A5FC18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B7B0FB-8A6B-D54C-971F-7B42CBF293BA}" type="pres">
      <dgm:prSet presAssocID="{6E70F3DE-2203-874D-87D5-02ABE14C31B5}" presName="linNode" presStyleCnt="0"/>
      <dgm:spPr/>
      <dgm:t>
        <a:bodyPr/>
        <a:lstStyle/>
        <a:p>
          <a:endParaRPr lang="en-US"/>
        </a:p>
      </dgm:t>
    </dgm:pt>
    <dgm:pt modelId="{7CE74582-A608-EF47-8532-B714ED14798E}" type="pres">
      <dgm:prSet presAssocID="{6E70F3DE-2203-874D-87D5-02ABE14C31B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6580B1-1764-B944-88C8-C89DCA99C581}" type="pres">
      <dgm:prSet presAssocID="{6E70F3DE-2203-874D-87D5-02ABE14C31B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31FBE4-F746-6443-9DC5-F3320EC96C6C}" type="pres">
      <dgm:prSet presAssocID="{603703AF-D2F3-AF47-973A-4540C60883DE}" presName="sp" presStyleCnt="0"/>
      <dgm:spPr/>
      <dgm:t>
        <a:bodyPr/>
        <a:lstStyle/>
        <a:p>
          <a:endParaRPr lang="en-US"/>
        </a:p>
      </dgm:t>
    </dgm:pt>
    <dgm:pt modelId="{C4E92A70-9D81-4B49-9E59-C525646801EB}" type="pres">
      <dgm:prSet presAssocID="{34E075C4-B24C-D747-93EE-37406D0E1DAD}" presName="linNode" presStyleCnt="0"/>
      <dgm:spPr/>
      <dgm:t>
        <a:bodyPr/>
        <a:lstStyle/>
        <a:p>
          <a:endParaRPr lang="en-US"/>
        </a:p>
      </dgm:t>
    </dgm:pt>
    <dgm:pt modelId="{85B77850-AD21-FE49-B1B8-1AA9A96D8262}" type="pres">
      <dgm:prSet presAssocID="{34E075C4-B24C-D747-93EE-37406D0E1DA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C71E89-53EA-9145-8172-26B8B47F3CA0}" type="pres">
      <dgm:prSet presAssocID="{34E075C4-B24C-D747-93EE-37406D0E1DA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BEBAE3-A35B-454C-87AA-3451CB47486A}" type="pres">
      <dgm:prSet presAssocID="{10C3751A-CD0F-254C-A582-B148A91B3C27}" presName="sp" presStyleCnt="0"/>
      <dgm:spPr/>
    </dgm:pt>
    <dgm:pt modelId="{B0606B1C-4FE9-A24D-8CF7-6C02B59EBC74}" type="pres">
      <dgm:prSet presAssocID="{D53CF31A-371C-4E4B-BAFB-7F5E05ACE3A2}" presName="linNode" presStyleCnt="0"/>
      <dgm:spPr/>
    </dgm:pt>
    <dgm:pt modelId="{0B65B1BA-66E3-8445-A85D-A6FC2E93D9EF}" type="pres">
      <dgm:prSet presAssocID="{D53CF31A-371C-4E4B-BAFB-7F5E05ACE3A2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4B7B707-CF39-3247-B0B8-63EC49BB0974}" type="pres">
      <dgm:prSet presAssocID="{D53CF31A-371C-4E4B-BAFB-7F5E05ACE3A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60858A-02D7-594E-B7FE-6D173BD42E20}" type="presOf" srcId="{E6E9B41B-0CA2-6F45-8EA2-4371A5FC1806}" destId="{5EEF5AA9-D667-674F-A5BE-0DCAC53226C7}" srcOrd="0" destOrd="0" presId="urn:microsoft.com/office/officeart/2005/8/layout/vList5"/>
    <dgm:cxn modelId="{C3CB513F-BA53-BB4D-8976-49766E468B21}" type="presOf" srcId="{269A92D3-49A5-9D48-B16B-49718C473224}" destId="{EF6580B1-1764-B944-88C8-C89DCA99C581}" srcOrd="0" destOrd="0" presId="urn:microsoft.com/office/officeart/2005/8/layout/vList5"/>
    <dgm:cxn modelId="{8888D9B0-EF0D-4F4A-9F3A-B6A00F3E0B72}" srcId="{34E075C4-B24C-D747-93EE-37406D0E1DAD}" destId="{86A65236-7E67-334A-8B2A-C659062740A0}" srcOrd="2" destOrd="0" parTransId="{1474D75E-4AAA-264C-9868-AEB05A8A0FCB}" sibTransId="{41A11CF7-9F70-AC4E-BE4D-CD64741BB7FA}"/>
    <dgm:cxn modelId="{51A5A041-A457-1447-8C0A-30DBD0527CC9}" type="presOf" srcId="{D53CF31A-371C-4E4B-BAFB-7F5E05ACE3A2}" destId="{0B65B1BA-66E3-8445-A85D-A6FC2E93D9EF}" srcOrd="0" destOrd="0" presId="urn:microsoft.com/office/officeart/2005/8/layout/vList5"/>
    <dgm:cxn modelId="{447E968D-89A6-2543-8ED5-D9B5EA983CFA}" type="presOf" srcId="{2A68803C-22E8-AE47-9A24-D82A376E333C}" destId="{EF6580B1-1764-B944-88C8-C89DCA99C581}" srcOrd="0" destOrd="1" presId="urn:microsoft.com/office/officeart/2005/8/layout/vList5"/>
    <dgm:cxn modelId="{F1EAB882-7EA7-0E42-A2D7-D750A21EC47F}" srcId="{6E70F3DE-2203-874D-87D5-02ABE14C31B5}" destId="{2A68803C-22E8-AE47-9A24-D82A376E333C}" srcOrd="1" destOrd="0" parTransId="{7F2EABD8-5216-8445-B0B3-92E63E0B583E}" sibTransId="{E7323025-835F-C143-BEF4-F0AB52DEE935}"/>
    <dgm:cxn modelId="{0B96477A-33F8-324D-AA87-A9F52C67164D}" srcId="{E6E9B41B-0CA2-6F45-8EA2-4371A5FC1806}" destId="{6E70F3DE-2203-874D-87D5-02ABE14C31B5}" srcOrd="0" destOrd="0" parTransId="{2A97CF52-30B8-024B-B37C-F8E5041F8242}" sibTransId="{603703AF-D2F3-AF47-973A-4540C60883DE}"/>
    <dgm:cxn modelId="{41980092-1290-3E4C-973E-1D9A5018F3ED}" srcId="{E6E9B41B-0CA2-6F45-8EA2-4371A5FC1806}" destId="{34E075C4-B24C-D747-93EE-37406D0E1DAD}" srcOrd="1" destOrd="0" parTransId="{C145937D-649E-0748-BA80-18AADCDAFA47}" sibTransId="{10C3751A-CD0F-254C-A582-B148A91B3C27}"/>
    <dgm:cxn modelId="{BA418A69-40C1-074A-80E2-A970B5590CB0}" type="presOf" srcId="{34E075C4-B24C-D747-93EE-37406D0E1DAD}" destId="{85B77850-AD21-FE49-B1B8-1AA9A96D8262}" srcOrd="0" destOrd="0" presId="urn:microsoft.com/office/officeart/2005/8/layout/vList5"/>
    <dgm:cxn modelId="{A4BE627C-AA43-7946-8D81-2B9941F71EAE}" srcId="{E6E9B41B-0CA2-6F45-8EA2-4371A5FC1806}" destId="{D53CF31A-371C-4E4B-BAFB-7F5E05ACE3A2}" srcOrd="2" destOrd="0" parTransId="{F0AF854B-191B-484E-80EF-1E1A6BCA8C12}" sibTransId="{788FEF62-39C1-4A4D-A205-BE8343FCCDDE}"/>
    <dgm:cxn modelId="{B2222639-4977-6F45-AB59-C69AB3F1175E}" type="presOf" srcId="{6E70F3DE-2203-874D-87D5-02ABE14C31B5}" destId="{7CE74582-A608-EF47-8532-B714ED14798E}" srcOrd="0" destOrd="0" presId="urn:microsoft.com/office/officeart/2005/8/layout/vList5"/>
    <dgm:cxn modelId="{D34BE010-33BB-094C-8EB0-B724AAE15B91}" srcId="{34E075C4-B24C-D747-93EE-37406D0E1DAD}" destId="{C8E9BD39-930E-0A4D-9F3C-22C321428253}" srcOrd="0" destOrd="0" parTransId="{A1859A7E-F493-6946-87E5-334E7D3D384A}" sibTransId="{8C249473-0251-8F4F-8397-9FEEBD95D853}"/>
    <dgm:cxn modelId="{63FF5236-7187-8E41-8C75-F4E57EB06CC9}" type="presOf" srcId="{EF5ACB61-CED6-FC4D-A608-4AD37A3935AE}" destId="{D5C71E89-53EA-9145-8172-26B8B47F3CA0}" srcOrd="0" destOrd="1" presId="urn:microsoft.com/office/officeart/2005/8/layout/vList5"/>
    <dgm:cxn modelId="{8F3DFBBF-C3A6-FD4D-9F5B-1EF85CB619DD}" srcId="{34E075C4-B24C-D747-93EE-37406D0E1DAD}" destId="{EF5ACB61-CED6-FC4D-A608-4AD37A3935AE}" srcOrd="1" destOrd="0" parTransId="{B3F9A50B-F9CD-5046-9ED9-E8748608EA3D}" sibTransId="{4EF91B03-55BF-3746-8193-A22D58E0EBC6}"/>
    <dgm:cxn modelId="{F329F4C6-3786-8A4D-8794-C3844D429488}" srcId="{D53CF31A-371C-4E4B-BAFB-7F5E05ACE3A2}" destId="{3AD7511D-F132-464A-999E-8E3DF2CEDE52}" srcOrd="0" destOrd="0" parTransId="{2B83C86A-802C-7C41-9058-6CE8CB738184}" sibTransId="{D36D649C-1A9A-284D-9F12-AECAE65A90DB}"/>
    <dgm:cxn modelId="{1EF74F5D-F406-1F4E-8BB1-A27C57E50F5C}" type="presOf" srcId="{3AD7511D-F132-464A-999E-8E3DF2CEDE52}" destId="{E4B7B707-CF39-3247-B0B8-63EC49BB0974}" srcOrd="0" destOrd="0" presId="urn:microsoft.com/office/officeart/2005/8/layout/vList5"/>
    <dgm:cxn modelId="{1F5A3C85-A2F5-B442-9F4A-CF4279E4284A}" type="presOf" srcId="{C8E9BD39-930E-0A4D-9F3C-22C321428253}" destId="{D5C71E89-53EA-9145-8172-26B8B47F3CA0}" srcOrd="0" destOrd="0" presId="urn:microsoft.com/office/officeart/2005/8/layout/vList5"/>
    <dgm:cxn modelId="{FFA56BAC-3515-6349-AE30-D9064F9DD00F}" srcId="{6E70F3DE-2203-874D-87D5-02ABE14C31B5}" destId="{269A92D3-49A5-9D48-B16B-49718C473224}" srcOrd="0" destOrd="0" parTransId="{D865375D-0569-AB4A-BECA-CC9FC36F9BF7}" sibTransId="{F3C31FC9-8968-A645-BF65-7449563E2491}"/>
    <dgm:cxn modelId="{ADA6742E-1C7E-5943-9D0F-814822304B64}" type="presOf" srcId="{86A65236-7E67-334A-8B2A-C659062740A0}" destId="{D5C71E89-53EA-9145-8172-26B8B47F3CA0}" srcOrd="0" destOrd="2" presId="urn:microsoft.com/office/officeart/2005/8/layout/vList5"/>
    <dgm:cxn modelId="{0D88C442-640A-014B-AB59-E454888FC56C}" type="presParOf" srcId="{5EEF5AA9-D667-674F-A5BE-0DCAC53226C7}" destId="{6BB7B0FB-8A6B-D54C-971F-7B42CBF293BA}" srcOrd="0" destOrd="0" presId="urn:microsoft.com/office/officeart/2005/8/layout/vList5"/>
    <dgm:cxn modelId="{8679D944-67A9-A64B-8A6C-29387BEBF1E2}" type="presParOf" srcId="{6BB7B0FB-8A6B-D54C-971F-7B42CBF293BA}" destId="{7CE74582-A608-EF47-8532-B714ED14798E}" srcOrd="0" destOrd="0" presId="urn:microsoft.com/office/officeart/2005/8/layout/vList5"/>
    <dgm:cxn modelId="{7EB4AC04-A2F3-224A-BFDB-780B623585D8}" type="presParOf" srcId="{6BB7B0FB-8A6B-D54C-971F-7B42CBF293BA}" destId="{EF6580B1-1764-B944-88C8-C89DCA99C581}" srcOrd="1" destOrd="0" presId="urn:microsoft.com/office/officeart/2005/8/layout/vList5"/>
    <dgm:cxn modelId="{9E17088A-809A-1F49-A3D7-0BB53EBC25B5}" type="presParOf" srcId="{5EEF5AA9-D667-674F-A5BE-0DCAC53226C7}" destId="{5A31FBE4-F746-6443-9DC5-F3320EC96C6C}" srcOrd="1" destOrd="0" presId="urn:microsoft.com/office/officeart/2005/8/layout/vList5"/>
    <dgm:cxn modelId="{416D8E5C-5C66-EA44-82ED-D9B8D69D0192}" type="presParOf" srcId="{5EEF5AA9-D667-674F-A5BE-0DCAC53226C7}" destId="{C4E92A70-9D81-4B49-9E59-C525646801EB}" srcOrd="2" destOrd="0" presId="urn:microsoft.com/office/officeart/2005/8/layout/vList5"/>
    <dgm:cxn modelId="{5AA874F1-7BC9-9C41-91E8-068DFED427FB}" type="presParOf" srcId="{C4E92A70-9D81-4B49-9E59-C525646801EB}" destId="{85B77850-AD21-FE49-B1B8-1AA9A96D8262}" srcOrd="0" destOrd="0" presId="urn:microsoft.com/office/officeart/2005/8/layout/vList5"/>
    <dgm:cxn modelId="{8D3AE494-A100-9747-BEC3-6CEF0037FA4D}" type="presParOf" srcId="{C4E92A70-9D81-4B49-9E59-C525646801EB}" destId="{D5C71E89-53EA-9145-8172-26B8B47F3CA0}" srcOrd="1" destOrd="0" presId="urn:microsoft.com/office/officeart/2005/8/layout/vList5"/>
    <dgm:cxn modelId="{72B1A41B-25CB-D446-A6ED-191603F22BFF}" type="presParOf" srcId="{5EEF5AA9-D667-674F-A5BE-0DCAC53226C7}" destId="{1EBEBAE3-A35B-454C-87AA-3451CB47486A}" srcOrd="3" destOrd="0" presId="urn:microsoft.com/office/officeart/2005/8/layout/vList5"/>
    <dgm:cxn modelId="{333D3D30-1FC6-7646-93C0-FDB642E23055}" type="presParOf" srcId="{5EEF5AA9-D667-674F-A5BE-0DCAC53226C7}" destId="{B0606B1C-4FE9-A24D-8CF7-6C02B59EBC74}" srcOrd="4" destOrd="0" presId="urn:microsoft.com/office/officeart/2005/8/layout/vList5"/>
    <dgm:cxn modelId="{7F6A0359-1987-FA42-A51F-8CC0987C317B}" type="presParOf" srcId="{B0606B1C-4FE9-A24D-8CF7-6C02B59EBC74}" destId="{0B65B1BA-66E3-8445-A85D-A6FC2E93D9EF}" srcOrd="0" destOrd="0" presId="urn:microsoft.com/office/officeart/2005/8/layout/vList5"/>
    <dgm:cxn modelId="{F6318738-E267-3A44-8D21-48734E921E61}" type="presParOf" srcId="{B0606B1C-4FE9-A24D-8CF7-6C02B59EBC74}" destId="{E4B7B707-CF39-3247-B0B8-63EC49BB09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C4C485-C94E-FF4C-AC10-0F872C9B9888}" type="doc">
      <dgm:prSet loTypeId="urn:microsoft.com/office/officeart/2005/8/layout/vList5" loCatId="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82BCCA1-4781-5743-9A75-E82403A3E7A7}">
      <dgm:prSet phldrT="[Text]"/>
      <dgm:spPr/>
      <dgm:t>
        <a:bodyPr/>
        <a:lstStyle/>
        <a:p>
          <a:r>
            <a:rPr lang="en-US" dirty="0" smtClean="0"/>
            <a:t>Dynamic efficiency</a:t>
          </a:r>
          <a:endParaRPr lang="en-US" dirty="0"/>
        </a:p>
      </dgm:t>
    </dgm:pt>
    <dgm:pt modelId="{1FD2D056-CAE8-6740-97FC-709FD158AF64}" type="parTrans" cxnId="{5C8A62C6-5F9B-F34C-B4B6-CF38415BFEBE}">
      <dgm:prSet/>
      <dgm:spPr/>
      <dgm:t>
        <a:bodyPr/>
        <a:lstStyle/>
        <a:p>
          <a:endParaRPr lang="en-US"/>
        </a:p>
      </dgm:t>
    </dgm:pt>
    <dgm:pt modelId="{D3F48311-248D-4145-9EA7-D638D73FBCD8}" type="sibTrans" cxnId="{5C8A62C6-5F9B-F34C-B4B6-CF38415BFEBE}">
      <dgm:prSet/>
      <dgm:spPr/>
      <dgm:t>
        <a:bodyPr/>
        <a:lstStyle/>
        <a:p>
          <a:endParaRPr lang="en-US"/>
        </a:p>
      </dgm:t>
    </dgm:pt>
    <dgm:pt modelId="{7A330384-B13F-884C-A87F-DC2C1688ABC1}">
      <dgm:prSet phldrT="[Text]"/>
      <dgm:spPr/>
      <dgm:t>
        <a:bodyPr/>
        <a:lstStyle/>
        <a:p>
          <a:pPr algn="just"/>
          <a:r>
            <a:rPr lang="en-US" dirty="0" smtClean="0"/>
            <a:t>This is achieved ,when a firm invests abnormal profit on R&amp;D</a:t>
          </a:r>
          <a:endParaRPr lang="en-US" dirty="0"/>
        </a:p>
      </dgm:t>
    </dgm:pt>
    <dgm:pt modelId="{BE5075A2-8524-EB4D-9052-E6B888501718}" type="parTrans" cxnId="{741C1724-95A6-184C-A97E-B28C5F619DD9}">
      <dgm:prSet/>
      <dgm:spPr/>
      <dgm:t>
        <a:bodyPr/>
        <a:lstStyle/>
        <a:p>
          <a:endParaRPr lang="en-US"/>
        </a:p>
      </dgm:t>
    </dgm:pt>
    <dgm:pt modelId="{E7BF4EB6-276A-A74B-989C-B453D419D339}" type="sibTrans" cxnId="{741C1724-95A6-184C-A97E-B28C5F619DD9}">
      <dgm:prSet/>
      <dgm:spPr/>
      <dgm:t>
        <a:bodyPr/>
        <a:lstStyle/>
        <a:p>
          <a:endParaRPr lang="en-US"/>
        </a:p>
      </dgm:t>
    </dgm:pt>
    <dgm:pt modelId="{5E81F1A8-39E3-D24E-B628-4FB653503108}">
      <dgm:prSet phldrT="[Text]"/>
      <dgm:spPr/>
      <dgm:t>
        <a:bodyPr/>
        <a:lstStyle/>
        <a:p>
          <a:r>
            <a:rPr lang="en-US" dirty="0" smtClean="0"/>
            <a:t>Economies of scale</a:t>
          </a:r>
          <a:endParaRPr lang="en-US" dirty="0"/>
        </a:p>
      </dgm:t>
    </dgm:pt>
    <dgm:pt modelId="{957C0E2A-5C32-4248-974F-F912E187FFBC}" type="parTrans" cxnId="{48EAAE29-9BC5-C046-BF20-3D47584A6513}">
      <dgm:prSet/>
      <dgm:spPr/>
      <dgm:t>
        <a:bodyPr/>
        <a:lstStyle/>
        <a:p>
          <a:endParaRPr lang="en-US"/>
        </a:p>
      </dgm:t>
    </dgm:pt>
    <dgm:pt modelId="{E995394B-46D4-0D4B-AF22-3FE24DA691A6}" type="sibTrans" cxnId="{48EAAE29-9BC5-C046-BF20-3D47584A6513}">
      <dgm:prSet/>
      <dgm:spPr/>
      <dgm:t>
        <a:bodyPr/>
        <a:lstStyle/>
        <a:p>
          <a:endParaRPr lang="en-US"/>
        </a:p>
      </dgm:t>
    </dgm:pt>
    <dgm:pt modelId="{D24184D9-416C-F74C-A571-E1019D134505}">
      <dgm:prSet phldrT="[Text]"/>
      <dgm:spPr/>
      <dgm:t>
        <a:bodyPr/>
        <a:lstStyle/>
        <a:p>
          <a:r>
            <a:rPr lang="en-US" dirty="0" smtClean="0"/>
            <a:t>This is achieved when there is a fall in LRAC due to an increase in size.</a:t>
          </a:r>
          <a:endParaRPr lang="en-US" dirty="0"/>
        </a:p>
      </dgm:t>
    </dgm:pt>
    <dgm:pt modelId="{B9136141-C442-F744-B1FE-1BCE29A05A1E}" type="parTrans" cxnId="{7B81C182-B209-404B-A861-D3B22C96D1D4}">
      <dgm:prSet/>
      <dgm:spPr/>
      <dgm:t>
        <a:bodyPr/>
        <a:lstStyle/>
        <a:p>
          <a:endParaRPr lang="en-US"/>
        </a:p>
      </dgm:t>
    </dgm:pt>
    <dgm:pt modelId="{E80ECF51-4F78-1C4A-AB34-40A7ED103871}" type="sibTrans" cxnId="{7B81C182-B209-404B-A861-D3B22C96D1D4}">
      <dgm:prSet/>
      <dgm:spPr/>
      <dgm:t>
        <a:bodyPr/>
        <a:lstStyle/>
        <a:p>
          <a:endParaRPr lang="en-US"/>
        </a:p>
      </dgm:t>
    </dgm:pt>
    <dgm:pt modelId="{55376FC3-814A-0A45-BA7D-44E561616CE7}" type="pres">
      <dgm:prSet presAssocID="{89C4C485-C94E-FF4C-AC10-0F872C9B9888}" presName="Name0" presStyleCnt="0">
        <dgm:presLayoutVars>
          <dgm:dir/>
          <dgm:animLvl val="lvl"/>
          <dgm:resizeHandles val="exact"/>
        </dgm:presLayoutVars>
      </dgm:prSet>
      <dgm:spPr/>
    </dgm:pt>
    <dgm:pt modelId="{B6A5587F-A275-D349-B9BB-D9A98571FC72}" type="pres">
      <dgm:prSet presAssocID="{582BCCA1-4781-5743-9A75-E82403A3E7A7}" presName="linNode" presStyleCnt="0"/>
      <dgm:spPr/>
    </dgm:pt>
    <dgm:pt modelId="{390AE298-1C6B-454B-82ED-4268FCD9CA82}" type="pres">
      <dgm:prSet presAssocID="{582BCCA1-4781-5743-9A75-E82403A3E7A7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B58E4-CB2B-F241-B0A0-C942AA944A52}" type="pres">
      <dgm:prSet presAssocID="{582BCCA1-4781-5743-9A75-E82403A3E7A7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FECECB-D38D-2D47-BF2C-AF4571CCC757}" type="pres">
      <dgm:prSet presAssocID="{D3F48311-248D-4145-9EA7-D638D73FBCD8}" presName="sp" presStyleCnt="0"/>
      <dgm:spPr/>
    </dgm:pt>
    <dgm:pt modelId="{32BC4F11-9126-4D4E-BCFE-80152491DA85}" type="pres">
      <dgm:prSet presAssocID="{5E81F1A8-39E3-D24E-B628-4FB653503108}" presName="linNode" presStyleCnt="0"/>
      <dgm:spPr/>
    </dgm:pt>
    <dgm:pt modelId="{909DD700-0302-EB4F-816E-FAE98988A497}" type="pres">
      <dgm:prSet presAssocID="{5E81F1A8-39E3-D24E-B628-4FB65350310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1FBD1-B9E2-E640-89D8-F6912955CC25}" type="pres">
      <dgm:prSet presAssocID="{5E81F1A8-39E3-D24E-B628-4FB65350310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6C16D5-A8AF-0449-B193-8874FF1C642E}" type="presOf" srcId="{D24184D9-416C-F74C-A571-E1019D134505}" destId="{0D81FBD1-B9E2-E640-89D8-F6912955CC25}" srcOrd="0" destOrd="0" presId="urn:microsoft.com/office/officeart/2005/8/layout/vList5"/>
    <dgm:cxn modelId="{5C8A62C6-5F9B-F34C-B4B6-CF38415BFEBE}" srcId="{89C4C485-C94E-FF4C-AC10-0F872C9B9888}" destId="{582BCCA1-4781-5743-9A75-E82403A3E7A7}" srcOrd="0" destOrd="0" parTransId="{1FD2D056-CAE8-6740-97FC-709FD158AF64}" sibTransId="{D3F48311-248D-4145-9EA7-D638D73FBCD8}"/>
    <dgm:cxn modelId="{48EAAE29-9BC5-C046-BF20-3D47584A6513}" srcId="{89C4C485-C94E-FF4C-AC10-0F872C9B9888}" destId="{5E81F1A8-39E3-D24E-B628-4FB653503108}" srcOrd="1" destOrd="0" parTransId="{957C0E2A-5C32-4248-974F-F912E187FFBC}" sibTransId="{E995394B-46D4-0D4B-AF22-3FE24DA691A6}"/>
    <dgm:cxn modelId="{46F69A18-8EEE-4747-AEBB-E2F1F4E4B0CB}" type="presOf" srcId="{7A330384-B13F-884C-A87F-DC2C1688ABC1}" destId="{A01B58E4-CB2B-F241-B0A0-C942AA944A52}" srcOrd="0" destOrd="0" presId="urn:microsoft.com/office/officeart/2005/8/layout/vList5"/>
    <dgm:cxn modelId="{7B81C182-B209-404B-A861-D3B22C96D1D4}" srcId="{5E81F1A8-39E3-D24E-B628-4FB653503108}" destId="{D24184D9-416C-F74C-A571-E1019D134505}" srcOrd="0" destOrd="0" parTransId="{B9136141-C442-F744-B1FE-1BCE29A05A1E}" sibTransId="{E80ECF51-4F78-1C4A-AB34-40A7ED103871}"/>
    <dgm:cxn modelId="{741C1724-95A6-184C-A97E-B28C5F619DD9}" srcId="{582BCCA1-4781-5743-9A75-E82403A3E7A7}" destId="{7A330384-B13F-884C-A87F-DC2C1688ABC1}" srcOrd="0" destOrd="0" parTransId="{BE5075A2-8524-EB4D-9052-E6B888501718}" sibTransId="{E7BF4EB6-276A-A74B-989C-B453D419D339}"/>
    <dgm:cxn modelId="{53740226-AC30-DB43-B184-CB76387607B6}" type="presOf" srcId="{5E81F1A8-39E3-D24E-B628-4FB653503108}" destId="{909DD700-0302-EB4F-816E-FAE98988A497}" srcOrd="0" destOrd="0" presId="urn:microsoft.com/office/officeart/2005/8/layout/vList5"/>
    <dgm:cxn modelId="{381FB072-201A-9646-A33C-4B097EB8F986}" type="presOf" srcId="{582BCCA1-4781-5743-9A75-E82403A3E7A7}" destId="{390AE298-1C6B-454B-82ED-4268FCD9CA82}" srcOrd="0" destOrd="0" presId="urn:microsoft.com/office/officeart/2005/8/layout/vList5"/>
    <dgm:cxn modelId="{6CA4F3D3-FA68-3B48-98ED-146680D11FE3}" type="presOf" srcId="{89C4C485-C94E-FF4C-AC10-0F872C9B9888}" destId="{55376FC3-814A-0A45-BA7D-44E561616CE7}" srcOrd="0" destOrd="0" presId="urn:microsoft.com/office/officeart/2005/8/layout/vList5"/>
    <dgm:cxn modelId="{AD586E26-87D7-654F-B9C9-462D2B360F38}" type="presParOf" srcId="{55376FC3-814A-0A45-BA7D-44E561616CE7}" destId="{B6A5587F-A275-D349-B9BB-D9A98571FC72}" srcOrd="0" destOrd="0" presId="urn:microsoft.com/office/officeart/2005/8/layout/vList5"/>
    <dgm:cxn modelId="{C671AECA-91CF-3048-936D-681505742655}" type="presParOf" srcId="{B6A5587F-A275-D349-B9BB-D9A98571FC72}" destId="{390AE298-1C6B-454B-82ED-4268FCD9CA82}" srcOrd="0" destOrd="0" presId="urn:microsoft.com/office/officeart/2005/8/layout/vList5"/>
    <dgm:cxn modelId="{C65D3325-1703-2349-8555-6823046A0C30}" type="presParOf" srcId="{B6A5587F-A275-D349-B9BB-D9A98571FC72}" destId="{A01B58E4-CB2B-F241-B0A0-C942AA944A52}" srcOrd="1" destOrd="0" presId="urn:microsoft.com/office/officeart/2005/8/layout/vList5"/>
    <dgm:cxn modelId="{9E753FB4-16A6-6743-B756-43D316E4273D}" type="presParOf" srcId="{55376FC3-814A-0A45-BA7D-44E561616CE7}" destId="{F9FECECB-D38D-2D47-BF2C-AF4571CCC757}" srcOrd="1" destOrd="0" presId="urn:microsoft.com/office/officeart/2005/8/layout/vList5"/>
    <dgm:cxn modelId="{AF23D3BF-E40F-D74B-AF4F-D177992060FB}" type="presParOf" srcId="{55376FC3-814A-0A45-BA7D-44E561616CE7}" destId="{32BC4F11-9126-4D4E-BCFE-80152491DA85}" srcOrd="2" destOrd="0" presId="urn:microsoft.com/office/officeart/2005/8/layout/vList5"/>
    <dgm:cxn modelId="{58081E7C-2343-EC44-8467-5D24DFF88765}" type="presParOf" srcId="{32BC4F11-9126-4D4E-BCFE-80152491DA85}" destId="{909DD700-0302-EB4F-816E-FAE98988A497}" srcOrd="0" destOrd="0" presId="urn:microsoft.com/office/officeart/2005/8/layout/vList5"/>
    <dgm:cxn modelId="{4C2A0C8E-EC1D-F84A-8056-AF4F54650F21}" type="presParOf" srcId="{32BC4F11-9126-4D4E-BCFE-80152491DA85}" destId="{0D81FBD1-B9E2-E640-89D8-F6912955CC2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B54F5E-B9F4-574D-AB00-63B65BC77E9E}" type="doc">
      <dgm:prSet loTypeId="urn:microsoft.com/office/officeart/2005/8/layout/hList3" loCatId="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B0E851FF-A53C-7D48-AC73-8A27073A6AAC}">
      <dgm:prSet phldrT="[Text]"/>
      <dgm:spPr/>
      <dgm:t>
        <a:bodyPr/>
        <a:lstStyle/>
        <a:p>
          <a:r>
            <a:rPr lang="en-US" dirty="0" smtClean="0"/>
            <a:t>Productive efficiency(AC=MC)</a:t>
          </a:r>
          <a:endParaRPr lang="en-US" dirty="0"/>
        </a:p>
      </dgm:t>
    </dgm:pt>
    <dgm:pt modelId="{37316949-A773-ED42-A89A-230596A79CF0}" type="parTrans" cxnId="{5F25A019-2E2C-5448-9EFF-0EB0EF834E5B}">
      <dgm:prSet/>
      <dgm:spPr/>
      <dgm:t>
        <a:bodyPr/>
        <a:lstStyle/>
        <a:p>
          <a:endParaRPr lang="en-US"/>
        </a:p>
      </dgm:t>
    </dgm:pt>
    <dgm:pt modelId="{F6A554BF-48C6-364A-94BB-01A2024AAE3B}" type="sibTrans" cxnId="{5F25A019-2E2C-5448-9EFF-0EB0EF834E5B}">
      <dgm:prSet/>
      <dgm:spPr/>
      <dgm:t>
        <a:bodyPr/>
        <a:lstStyle/>
        <a:p>
          <a:endParaRPr lang="en-US"/>
        </a:p>
      </dgm:t>
    </dgm:pt>
    <dgm:pt modelId="{F3771C51-855F-FB4C-B12D-4158D26914AB}">
      <dgm:prSet phldrT="[Text]"/>
      <dgm:spPr/>
      <dgm:t>
        <a:bodyPr/>
        <a:lstStyle/>
        <a:p>
          <a:pPr algn="l"/>
          <a:r>
            <a:rPr lang="en-US" dirty="0" smtClean="0"/>
            <a:t>In a Perfectly competitive firm, it is achieved in LR</a:t>
          </a:r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/>
        </a:p>
      </dgm:t>
    </dgm:pt>
    <dgm:pt modelId="{26532CCF-2B8F-3B42-907D-FA225C3CB250}" type="parTrans" cxnId="{0453369A-3DD8-2A43-9F4E-D4192DF34B93}">
      <dgm:prSet/>
      <dgm:spPr/>
      <dgm:t>
        <a:bodyPr/>
        <a:lstStyle/>
        <a:p>
          <a:endParaRPr lang="en-US"/>
        </a:p>
      </dgm:t>
    </dgm:pt>
    <dgm:pt modelId="{78CCA463-B8B1-B148-B514-518C4CF0A74E}" type="sibTrans" cxnId="{0453369A-3DD8-2A43-9F4E-D4192DF34B93}">
      <dgm:prSet/>
      <dgm:spPr/>
      <dgm:t>
        <a:bodyPr/>
        <a:lstStyle/>
        <a:p>
          <a:endParaRPr lang="en-US"/>
        </a:p>
      </dgm:t>
    </dgm:pt>
    <dgm:pt modelId="{55EB763B-CE1A-BA41-A2EC-A4DAE11F189E}">
      <dgm:prSet phldrT="[Text]"/>
      <dgm:spPr/>
      <dgm:t>
        <a:bodyPr/>
        <a:lstStyle/>
        <a:p>
          <a:pPr algn="l"/>
          <a:r>
            <a:rPr lang="en-US" dirty="0" smtClean="0"/>
            <a:t>In a monopoly ,productive efficiency is not achieved as AC is not equal to MC at profit </a:t>
          </a:r>
          <a:r>
            <a:rPr lang="en-US" dirty="0" err="1" smtClean="0"/>
            <a:t>maximising</a:t>
          </a:r>
          <a:r>
            <a:rPr lang="en-US" dirty="0" smtClean="0"/>
            <a:t> output</a:t>
          </a:r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/>
        </a:p>
      </dgm:t>
    </dgm:pt>
    <dgm:pt modelId="{132061A8-342A-DF40-8C86-AE96B7E764A7}" type="parTrans" cxnId="{AA83B2FD-76D4-5446-82D3-4A8E3B7A170A}">
      <dgm:prSet/>
      <dgm:spPr/>
      <dgm:t>
        <a:bodyPr/>
        <a:lstStyle/>
        <a:p>
          <a:endParaRPr lang="en-US"/>
        </a:p>
      </dgm:t>
    </dgm:pt>
    <dgm:pt modelId="{5B64CFBE-9F78-EE4F-8167-5026E1CB0240}" type="sibTrans" cxnId="{AA83B2FD-76D4-5446-82D3-4A8E3B7A170A}">
      <dgm:prSet/>
      <dgm:spPr/>
      <dgm:t>
        <a:bodyPr/>
        <a:lstStyle/>
        <a:p>
          <a:endParaRPr lang="en-US"/>
        </a:p>
      </dgm:t>
    </dgm:pt>
    <dgm:pt modelId="{6774E2F8-318D-A44F-BFEE-CD418D4B2B57}" type="pres">
      <dgm:prSet presAssocID="{D9B54F5E-B9F4-574D-AB00-63B65BC77E9E}" presName="composite" presStyleCnt="0">
        <dgm:presLayoutVars>
          <dgm:chMax val="1"/>
          <dgm:dir/>
          <dgm:resizeHandles val="exact"/>
        </dgm:presLayoutVars>
      </dgm:prSet>
      <dgm:spPr/>
    </dgm:pt>
    <dgm:pt modelId="{A3F3A252-4E81-7E4E-9422-37477213A468}" type="pres">
      <dgm:prSet presAssocID="{B0E851FF-A53C-7D48-AC73-8A27073A6AAC}" presName="roof" presStyleLbl="dkBgShp" presStyleIdx="0" presStyleCnt="2"/>
      <dgm:spPr/>
    </dgm:pt>
    <dgm:pt modelId="{C9D37514-B2F4-4E43-BB08-FC2038225BB9}" type="pres">
      <dgm:prSet presAssocID="{B0E851FF-A53C-7D48-AC73-8A27073A6AAC}" presName="pillars" presStyleCnt="0"/>
      <dgm:spPr/>
    </dgm:pt>
    <dgm:pt modelId="{32100969-D0D1-B74C-BAE1-5CEDA1A9A2A4}" type="pres">
      <dgm:prSet presAssocID="{B0E851FF-A53C-7D48-AC73-8A27073A6AA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463B60-A99D-AE48-B613-75860CAFF8E0}" type="pres">
      <dgm:prSet presAssocID="{55EB763B-CE1A-BA41-A2EC-A4DAE11F189E}" presName="pillarX" presStyleLbl="node1" presStyleIdx="1" presStyleCnt="2">
        <dgm:presLayoutVars>
          <dgm:bulletEnabled val="1"/>
        </dgm:presLayoutVars>
      </dgm:prSet>
      <dgm:spPr/>
    </dgm:pt>
    <dgm:pt modelId="{DD81645C-58EE-FC45-8694-BB0C67F77946}" type="pres">
      <dgm:prSet presAssocID="{B0E851FF-A53C-7D48-AC73-8A27073A6AAC}" presName="base" presStyleLbl="dkBgShp" presStyleIdx="1" presStyleCnt="2"/>
      <dgm:spPr/>
    </dgm:pt>
  </dgm:ptLst>
  <dgm:cxnLst>
    <dgm:cxn modelId="{5BEAF1D1-FCA9-6247-AB37-CE8BD294AC54}" type="presOf" srcId="{B0E851FF-A53C-7D48-AC73-8A27073A6AAC}" destId="{A3F3A252-4E81-7E4E-9422-37477213A468}" srcOrd="0" destOrd="0" presId="urn:microsoft.com/office/officeart/2005/8/layout/hList3"/>
    <dgm:cxn modelId="{27A30E04-EE63-554B-9F70-FB2EB6A6932B}" type="presOf" srcId="{D9B54F5E-B9F4-574D-AB00-63B65BC77E9E}" destId="{6774E2F8-318D-A44F-BFEE-CD418D4B2B57}" srcOrd="0" destOrd="0" presId="urn:microsoft.com/office/officeart/2005/8/layout/hList3"/>
    <dgm:cxn modelId="{5C13D2DA-4995-B441-95FB-826CC992EDA2}" type="presOf" srcId="{F3771C51-855F-FB4C-B12D-4158D26914AB}" destId="{32100969-D0D1-B74C-BAE1-5CEDA1A9A2A4}" srcOrd="0" destOrd="0" presId="urn:microsoft.com/office/officeart/2005/8/layout/hList3"/>
    <dgm:cxn modelId="{AA83B2FD-76D4-5446-82D3-4A8E3B7A170A}" srcId="{B0E851FF-A53C-7D48-AC73-8A27073A6AAC}" destId="{55EB763B-CE1A-BA41-A2EC-A4DAE11F189E}" srcOrd="1" destOrd="0" parTransId="{132061A8-342A-DF40-8C86-AE96B7E764A7}" sibTransId="{5B64CFBE-9F78-EE4F-8167-5026E1CB0240}"/>
    <dgm:cxn modelId="{0453369A-3DD8-2A43-9F4E-D4192DF34B93}" srcId="{B0E851FF-A53C-7D48-AC73-8A27073A6AAC}" destId="{F3771C51-855F-FB4C-B12D-4158D26914AB}" srcOrd="0" destOrd="0" parTransId="{26532CCF-2B8F-3B42-907D-FA225C3CB250}" sibTransId="{78CCA463-B8B1-B148-B514-518C4CF0A74E}"/>
    <dgm:cxn modelId="{7DDBEDD1-B864-204D-8FF0-1413520E5788}" type="presOf" srcId="{55EB763B-CE1A-BA41-A2EC-A4DAE11F189E}" destId="{2E463B60-A99D-AE48-B613-75860CAFF8E0}" srcOrd="0" destOrd="0" presId="urn:microsoft.com/office/officeart/2005/8/layout/hList3"/>
    <dgm:cxn modelId="{5F25A019-2E2C-5448-9EFF-0EB0EF834E5B}" srcId="{D9B54F5E-B9F4-574D-AB00-63B65BC77E9E}" destId="{B0E851FF-A53C-7D48-AC73-8A27073A6AAC}" srcOrd="0" destOrd="0" parTransId="{37316949-A773-ED42-A89A-230596A79CF0}" sibTransId="{F6A554BF-48C6-364A-94BB-01A2024AAE3B}"/>
    <dgm:cxn modelId="{6E0A59B4-5D8A-D64D-9A42-27635974B001}" type="presParOf" srcId="{6774E2F8-318D-A44F-BFEE-CD418D4B2B57}" destId="{A3F3A252-4E81-7E4E-9422-37477213A468}" srcOrd="0" destOrd="0" presId="urn:microsoft.com/office/officeart/2005/8/layout/hList3"/>
    <dgm:cxn modelId="{7B5B2C60-67EB-7F45-8285-47E59F08B92C}" type="presParOf" srcId="{6774E2F8-318D-A44F-BFEE-CD418D4B2B57}" destId="{C9D37514-B2F4-4E43-BB08-FC2038225BB9}" srcOrd="1" destOrd="0" presId="urn:microsoft.com/office/officeart/2005/8/layout/hList3"/>
    <dgm:cxn modelId="{C58FF584-C5F3-E145-88E3-99DE42FF0AA7}" type="presParOf" srcId="{C9D37514-B2F4-4E43-BB08-FC2038225BB9}" destId="{32100969-D0D1-B74C-BAE1-5CEDA1A9A2A4}" srcOrd="0" destOrd="0" presId="urn:microsoft.com/office/officeart/2005/8/layout/hList3"/>
    <dgm:cxn modelId="{E17E96AB-1DE9-7A45-B19C-5E13B5B00641}" type="presParOf" srcId="{C9D37514-B2F4-4E43-BB08-FC2038225BB9}" destId="{2E463B60-A99D-AE48-B613-75860CAFF8E0}" srcOrd="1" destOrd="0" presId="urn:microsoft.com/office/officeart/2005/8/layout/hList3"/>
    <dgm:cxn modelId="{30D28B62-6EAD-7C45-B145-3C482D652441}" type="presParOf" srcId="{6774E2F8-318D-A44F-BFEE-CD418D4B2B57}" destId="{DD81645C-58EE-FC45-8694-BB0C67F779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5DBCDC-2095-1042-9BE7-320D6A92617C}" type="doc">
      <dgm:prSet loTypeId="urn:microsoft.com/office/officeart/2005/8/layout/hList3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C5E4DB-DBF4-264E-80C4-DB9C7B021C5B}" type="pres">
      <dgm:prSet presAssocID="{0E5DBCDC-2095-1042-9BE7-320D6A92617C}" presName="composite" presStyleCnt="0">
        <dgm:presLayoutVars>
          <dgm:chMax val="1"/>
          <dgm:dir/>
          <dgm:resizeHandles val="exact"/>
        </dgm:presLayoutVars>
      </dgm:prSet>
      <dgm:spPr/>
    </dgm:pt>
  </dgm:ptLst>
  <dgm:cxnLst>
    <dgm:cxn modelId="{4899638E-6F81-C14B-88A7-DCFEC40CA336}" type="presOf" srcId="{0E5DBCDC-2095-1042-9BE7-320D6A92617C}" destId="{21C5E4DB-DBF4-264E-80C4-DB9C7B021C5B}" srcOrd="0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9B54F5E-B9F4-574D-AB00-63B65BC77E9E}" type="doc">
      <dgm:prSet loTypeId="urn:microsoft.com/office/officeart/2005/8/layout/hList3" loCatId="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0E851FF-A53C-7D48-AC73-8A27073A6AAC}">
      <dgm:prSet phldrT="[Text]"/>
      <dgm:spPr/>
      <dgm:t>
        <a:bodyPr/>
        <a:lstStyle/>
        <a:p>
          <a:r>
            <a:rPr lang="en-US" dirty="0" smtClean="0"/>
            <a:t>Allocative efficiency(AR=MC)</a:t>
          </a:r>
          <a:endParaRPr lang="en-US" dirty="0"/>
        </a:p>
      </dgm:t>
    </dgm:pt>
    <dgm:pt modelId="{37316949-A773-ED42-A89A-230596A79CF0}" type="parTrans" cxnId="{5F25A019-2E2C-5448-9EFF-0EB0EF834E5B}">
      <dgm:prSet/>
      <dgm:spPr/>
      <dgm:t>
        <a:bodyPr/>
        <a:lstStyle/>
        <a:p>
          <a:endParaRPr lang="en-US"/>
        </a:p>
      </dgm:t>
    </dgm:pt>
    <dgm:pt modelId="{F6A554BF-48C6-364A-94BB-01A2024AAE3B}" type="sibTrans" cxnId="{5F25A019-2E2C-5448-9EFF-0EB0EF834E5B}">
      <dgm:prSet/>
      <dgm:spPr/>
      <dgm:t>
        <a:bodyPr/>
        <a:lstStyle/>
        <a:p>
          <a:endParaRPr lang="en-US"/>
        </a:p>
      </dgm:t>
    </dgm:pt>
    <dgm:pt modelId="{F3771C51-855F-FB4C-B12D-4158D26914AB}">
      <dgm:prSet phldrT="[Text]"/>
      <dgm:spPr/>
      <dgm:t>
        <a:bodyPr/>
        <a:lstStyle/>
        <a:p>
          <a:pPr algn="l"/>
          <a:r>
            <a:rPr lang="en-US" dirty="0" smtClean="0">
              <a:solidFill>
                <a:schemeClr val="bg1"/>
              </a:solidFill>
            </a:rPr>
            <a:t>In a Perfectly competitive firm, </a:t>
          </a:r>
          <a:r>
            <a:rPr lang="en-US" dirty="0" err="1" smtClean="0">
              <a:solidFill>
                <a:schemeClr val="bg1"/>
              </a:solidFill>
            </a:rPr>
            <a:t>allocative</a:t>
          </a:r>
          <a:r>
            <a:rPr lang="en-US" dirty="0" smtClean="0">
              <a:solidFill>
                <a:schemeClr val="bg1"/>
              </a:solidFill>
            </a:rPr>
            <a:t> efficiency  is achieved in both SR and LR as AR=MC</a:t>
          </a:r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/>
        </a:p>
      </dgm:t>
    </dgm:pt>
    <dgm:pt modelId="{26532CCF-2B8F-3B42-907D-FA225C3CB250}" type="parTrans" cxnId="{0453369A-3DD8-2A43-9F4E-D4192DF34B93}">
      <dgm:prSet/>
      <dgm:spPr/>
      <dgm:t>
        <a:bodyPr/>
        <a:lstStyle/>
        <a:p>
          <a:endParaRPr lang="en-US"/>
        </a:p>
      </dgm:t>
    </dgm:pt>
    <dgm:pt modelId="{78CCA463-B8B1-B148-B514-518C4CF0A74E}" type="sibTrans" cxnId="{0453369A-3DD8-2A43-9F4E-D4192DF34B93}">
      <dgm:prSet/>
      <dgm:spPr/>
      <dgm:t>
        <a:bodyPr/>
        <a:lstStyle/>
        <a:p>
          <a:endParaRPr lang="en-US"/>
        </a:p>
      </dgm:t>
    </dgm:pt>
    <dgm:pt modelId="{55EB763B-CE1A-BA41-A2EC-A4DAE11F189E}">
      <dgm:prSet phldrT="[Text]"/>
      <dgm:spPr/>
      <dgm:t>
        <a:bodyPr/>
        <a:lstStyle/>
        <a:p>
          <a:pPr algn="l"/>
          <a:r>
            <a:rPr lang="en-US" dirty="0" smtClean="0">
              <a:solidFill>
                <a:srgbClr val="000000"/>
              </a:solidFill>
            </a:rPr>
            <a:t>In a monopoly ,</a:t>
          </a:r>
          <a:r>
            <a:rPr lang="en-US" dirty="0" err="1" smtClean="0">
              <a:solidFill>
                <a:srgbClr val="000000"/>
              </a:solidFill>
            </a:rPr>
            <a:t>allocative</a:t>
          </a:r>
          <a:r>
            <a:rPr lang="en-US" dirty="0" smtClean="0">
              <a:solidFill>
                <a:srgbClr val="000000"/>
              </a:solidFill>
            </a:rPr>
            <a:t>  efficiency is not achieved as AR&gt; MC at profit </a:t>
          </a:r>
          <a:r>
            <a:rPr lang="en-US" dirty="0" err="1" smtClean="0">
              <a:solidFill>
                <a:srgbClr val="000000"/>
              </a:solidFill>
            </a:rPr>
            <a:t>maximising</a:t>
          </a:r>
          <a:r>
            <a:rPr lang="en-US" dirty="0" smtClean="0">
              <a:solidFill>
                <a:srgbClr val="000000"/>
              </a:solidFill>
            </a:rPr>
            <a:t> output</a:t>
          </a:r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/>
        </a:p>
      </dgm:t>
    </dgm:pt>
    <dgm:pt modelId="{132061A8-342A-DF40-8C86-AE96B7E764A7}" type="parTrans" cxnId="{AA83B2FD-76D4-5446-82D3-4A8E3B7A170A}">
      <dgm:prSet/>
      <dgm:spPr/>
      <dgm:t>
        <a:bodyPr/>
        <a:lstStyle/>
        <a:p>
          <a:endParaRPr lang="en-US"/>
        </a:p>
      </dgm:t>
    </dgm:pt>
    <dgm:pt modelId="{5B64CFBE-9F78-EE4F-8167-5026E1CB0240}" type="sibTrans" cxnId="{AA83B2FD-76D4-5446-82D3-4A8E3B7A170A}">
      <dgm:prSet/>
      <dgm:spPr/>
      <dgm:t>
        <a:bodyPr/>
        <a:lstStyle/>
        <a:p>
          <a:endParaRPr lang="en-US"/>
        </a:p>
      </dgm:t>
    </dgm:pt>
    <dgm:pt modelId="{6774E2F8-318D-A44F-BFEE-CD418D4B2B57}" type="pres">
      <dgm:prSet presAssocID="{D9B54F5E-B9F4-574D-AB00-63B65BC77E9E}" presName="composite" presStyleCnt="0">
        <dgm:presLayoutVars>
          <dgm:chMax val="1"/>
          <dgm:dir/>
          <dgm:resizeHandles val="exact"/>
        </dgm:presLayoutVars>
      </dgm:prSet>
      <dgm:spPr/>
    </dgm:pt>
    <dgm:pt modelId="{A3F3A252-4E81-7E4E-9422-37477213A468}" type="pres">
      <dgm:prSet presAssocID="{B0E851FF-A53C-7D48-AC73-8A27073A6AAC}" presName="roof" presStyleLbl="dkBgShp" presStyleIdx="0" presStyleCnt="2"/>
      <dgm:spPr/>
      <dgm:t>
        <a:bodyPr/>
        <a:lstStyle/>
        <a:p>
          <a:endParaRPr lang="en-US"/>
        </a:p>
      </dgm:t>
    </dgm:pt>
    <dgm:pt modelId="{C9D37514-B2F4-4E43-BB08-FC2038225BB9}" type="pres">
      <dgm:prSet presAssocID="{B0E851FF-A53C-7D48-AC73-8A27073A6AAC}" presName="pillars" presStyleCnt="0"/>
      <dgm:spPr/>
    </dgm:pt>
    <dgm:pt modelId="{32100969-D0D1-B74C-BAE1-5CEDA1A9A2A4}" type="pres">
      <dgm:prSet presAssocID="{B0E851FF-A53C-7D48-AC73-8A27073A6AA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463B60-A99D-AE48-B613-75860CAFF8E0}" type="pres">
      <dgm:prSet presAssocID="{55EB763B-CE1A-BA41-A2EC-A4DAE11F189E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1645C-58EE-FC45-8694-BB0C67F77946}" type="pres">
      <dgm:prSet presAssocID="{B0E851FF-A53C-7D48-AC73-8A27073A6AAC}" presName="base" presStyleLbl="dkBgShp" presStyleIdx="1" presStyleCnt="2"/>
      <dgm:spPr/>
    </dgm:pt>
  </dgm:ptLst>
  <dgm:cxnLst>
    <dgm:cxn modelId="{AA83B2FD-76D4-5446-82D3-4A8E3B7A170A}" srcId="{B0E851FF-A53C-7D48-AC73-8A27073A6AAC}" destId="{55EB763B-CE1A-BA41-A2EC-A4DAE11F189E}" srcOrd="1" destOrd="0" parTransId="{132061A8-342A-DF40-8C86-AE96B7E764A7}" sibTransId="{5B64CFBE-9F78-EE4F-8167-5026E1CB0240}"/>
    <dgm:cxn modelId="{051BC304-CAF1-194A-A4A3-D907915BC01E}" type="presOf" srcId="{B0E851FF-A53C-7D48-AC73-8A27073A6AAC}" destId="{A3F3A252-4E81-7E4E-9422-37477213A468}" srcOrd="0" destOrd="0" presId="urn:microsoft.com/office/officeart/2005/8/layout/hList3"/>
    <dgm:cxn modelId="{0453369A-3DD8-2A43-9F4E-D4192DF34B93}" srcId="{B0E851FF-A53C-7D48-AC73-8A27073A6AAC}" destId="{F3771C51-855F-FB4C-B12D-4158D26914AB}" srcOrd="0" destOrd="0" parTransId="{26532CCF-2B8F-3B42-907D-FA225C3CB250}" sibTransId="{78CCA463-B8B1-B148-B514-518C4CF0A74E}"/>
    <dgm:cxn modelId="{56087274-8CF4-2648-B3E1-F2D54079D24F}" type="presOf" srcId="{D9B54F5E-B9F4-574D-AB00-63B65BC77E9E}" destId="{6774E2F8-318D-A44F-BFEE-CD418D4B2B57}" srcOrd="0" destOrd="0" presId="urn:microsoft.com/office/officeart/2005/8/layout/hList3"/>
    <dgm:cxn modelId="{2A7BA3A5-1263-6146-983C-23D607B8EF0E}" type="presOf" srcId="{55EB763B-CE1A-BA41-A2EC-A4DAE11F189E}" destId="{2E463B60-A99D-AE48-B613-75860CAFF8E0}" srcOrd="0" destOrd="0" presId="urn:microsoft.com/office/officeart/2005/8/layout/hList3"/>
    <dgm:cxn modelId="{5F25A019-2E2C-5448-9EFF-0EB0EF834E5B}" srcId="{D9B54F5E-B9F4-574D-AB00-63B65BC77E9E}" destId="{B0E851FF-A53C-7D48-AC73-8A27073A6AAC}" srcOrd="0" destOrd="0" parTransId="{37316949-A773-ED42-A89A-230596A79CF0}" sibTransId="{F6A554BF-48C6-364A-94BB-01A2024AAE3B}"/>
    <dgm:cxn modelId="{BBEFD0A6-0A0A-9847-B621-ED9A1FC51466}" type="presOf" srcId="{F3771C51-855F-FB4C-B12D-4158D26914AB}" destId="{32100969-D0D1-B74C-BAE1-5CEDA1A9A2A4}" srcOrd="0" destOrd="0" presId="urn:microsoft.com/office/officeart/2005/8/layout/hList3"/>
    <dgm:cxn modelId="{50A05617-333B-7E48-BA49-0E539EFACCF7}" type="presParOf" srcId="{6774E2F8-318D-A44F-BFEE-CD418D4B2B57}" destId="{A3F3A252-4E81-7E4E-9422-37477213A468}" srcOrd="0" destOrd="0" presId="urn:microsoft.com/office/officeart/2005/8/layout/hList3"/>
    <dgm:cxn modelId="{A9790D8C-27C8-0440-967E-150DBB3A7B57}" type="presParOf" srcId="{6774E2F8-318D-A44F-BFEE-CD418D4B2B57}" destId="{C9D37514-B2F4-4E43-BB08-FC2038225BB9}" srcOrd="1" destOrd="0" presId="urn:microsoft.com/office/officeart/2005/8/layout/hList3"/>
    <dgm:cxn modelId="{5B37266A-5CAC-F943-83FB-5A71838FA0B2}" type="presParOf" srcId="{C9D37514-B2F4-4E43-BB08-FC2038225BB9}" destId="{32100969-D0D1-B74C-BAE1-5CEDA1A9A2A4}" srcOrd="0" destOrd="0" presId="urn:microsoft.com/office/officeart/2005/8/layout/hList3"/>
    <dgm:cxn modelId="{BA4D8F9A-70A9-4B4B-9959-A06BEA3DB850}" type="presParOf" srcId="{C9D37514-B2F4-4E43-BB08-FC2038225BB9}" destId="{2E463B60-A99D-AE48-B613-75860CAFF8E0}" srcOrd="1" destOrd="0" presId="urn:microsoft.com/office/officeart/2005/8/layout/hList3"/>
    <dgm:cxn modelId="{C18F5007-2026-CE47-97FA-F8AC07B33822}" type="presParOf" srcId="{6774E2F8-318D-A44F-BFEE-CD418D4B2B57}" destId="{DD81645C-58EE-FC45-8694-BB0C67F779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E5DBCDC-2095-1042-9BE7-320D6A92617C}" type="doc">
      <dgm:prSet loTypeId="urn:microsoft.com/office/officeart/2005/8/layout/hList3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C5E4DB-DBF4-264E-80C4-DB9C7B021C5B}" type="pres">
      <dgm:prSet presAssocID="{0E5DBCDC-2095-1042-9BE7-320D6A92617C}" presName="composite" presStyleCnt="0">
        <dgm:presLayoutVars>
          <dgm:chMax val="1"/>
          <dgm:dir/>
          <dgm:resizeHandles val="exact"/>
        </dgm:presLayoutVars>
      </dgm:prSet>
      <dgm:spPr/>
    </dgm:pt>
  </dgm:ptLst>
  <dgm:cxnLst>
    <dgm:cxn modelId="{4F38805B-DFB4-8D48-98C8-EDC56AC15FAE}" type="presOf" srcId="{0E5DBCDC-2095-1042-9BE7-320D6A92617C}" destId="{21C5E4DB-DBF4-264E-80C4-DB9C7B021C5B}" srcOrd="0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B54F5E-B9F4-574D-AB00-63B65BC77E9E}" type="doc">
      <dgm:prSet loTypeId="urn:microsoft.com/office/officeart/2005/8/layout/hList3" loCatId="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0E851FF-A53C-7D48-AC73-8A27073A6AAC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X-inefficiency</a:t>
          </a:r>
          <a:endParaRPr lang="en-US" dirty="0">
            <a:solidFill>
              <a:srgbClr val="000000"/>
            </a:solidFill>
          </a:endParaRPr>
        </a:p>
      </dgm:t>
    </dgm:pt>
    <dgm:pt modelId="{37316949-A773-ED42-A89A-230596A79CF0}" type="parTrans" cxnId="{5F25A019-2E2C-5448-9EFF-0EB0EF834E5B}">
      <dgm:prSet/>
      <dgm:spPr/>
      <dgm:t>
        <a:bodyPr/>
        <a:lstStyle/>
        <a:p>
          <a:endParaRPr lang="en-US"/>
        </a:p>
      </dgm:t>
    </dgm:pt>
    <dgm:pt modelId="{F6A554BF-48C6-364A-94BB-01A2024AAE3B}" type="sibTrans" cxnId="{5F25A019-2E2C-5448-9EFF-0EB0EF834E5B}">
      <dgm:prSet/>
      <dgm:spPr/>
      <dgm:t>
        <a:bodyPr/>
        <a:lstStyle/>
        <a:p>
          <a:endParaRPr lang="en-US"/>
        </a:p>
      </dgm:t>
    </dgm:pt>
    <dgm:pt modelId="{F3771C51-855F-FB4C-B12D-4158D26914AB}">
      <dgm:prSet phldrT="[Text]" custT="1"/>
      <dgm:spPr/>
      <dgm:t>
        <a:bodyPr/>
        <a:lstStyle/>
        <a:p>
          <a:pPr algn="just"/>
          <a:r>
            <a:rPr lang="en-US" sz="2400" dirty="0" smtClean="0">
              <a:solidFill>
                <a:srgbClr val="000000"/>
              </a:solidFill>
            </a:rPr>
            <a:t>in a perfectly competitive firm there is an absence of X-inefficiency as they have greater incentives to reduce costs and the firms are price takers</a:t>
          </a:r>
        </a:p>
        <a:p>
          <a:pPr algn="ctr"/>
          <a:endParaRPr lang="en-US" sz="1900" dirty="0" smtClean="0"/>
        </a:p>
        <a:p>
          <a:pPr algn="ctr"/>
          <a:endParaRPr lang="en-US" sz="1900" dirty="0" smtClean="0"/>
        </a:p>
        <a:p>
          <a:pPr algn="ctr"/>
          <a:endParaRPr lang="en-US" sz="1900" dirty="0" smtClean="0"/>
        </a:p>
        <a:p>
          <a:pPr algn="ctr"/>
          <a:endParaRPr lang="en-US" sz="1900" dirty="0"/>
        </a:p>
      </dgm:t>
    </dgm:pt>
    <dgm:pt modelId="{26532CCF-2B8F-3B42-907D-FA225C3CB250}" type="parTrans" cxnId="{0453369A-3DD8-2A43-9F4E-D4192DF34B93}">
      <dgm:prSet/>
      <dgm:spPr/>
      <dgm:t>
        <a:bodyPr/>
        <a:lstStyle/>
        <a:p>
          <a:endParaRPr lang="en-US"/>
        </a:p>
      </dgm:t>
    </dgm:pt>
    <dgm:pt modelId="{78CCA463-B8B1-B148-B514-518C4CF0A74E}" type="sibTrans" cxnId="{0453369A-3DD8-2A43-9F4E-D4192DF34B93}">
      <dgm:prSet/>
      <dgm:spPr/>
      <dgm:t>
        <a:bodyPr/>
        <a:lstStyle/>
        <a:p>
          <a:endParaRPr lang="en-US"/>
        </a:p>
      </dgm:t>
    </dgm:pt>
    <dgm:pt modelId="{55EB763B-CE1A-BA41-A2EC-A4DAE11F189E}">
      <dgm:prSet phldrT="[Text]"/>
      <dgm:spPr/>
      <dgm:t>
        <a:bodyPr/>
        <a:lstStyle/>
        <a:p>
          <a:pPr algn="just"/>
          <a:r>
            <a:rPr lang="en-US" dirty="0" smtClean="0">
              <a:solidFill>
                <a:srgbClr val="000000"/>
              </a:solidFill>
            </a:rPr>
            <a:t>In a </a:t>
          </a:r>
          <a:r>
            <a:rPr lang="en-US" dirty="0" err="1" smtClean="0">
              <a:solidFill>
                <a:srgbClr val="000000"/>
              </a:solidFill>
            </a:rPr>
            <a:t>monopoly,firm</a:t>
          </a:r>
          <a:r>
            <a:rPr lang="en-US" dirty="0" smtClean="0">
              <a:solidFill>
                <a:srgbClr val="000000"/>
              </a:solidFill>
            </a:rPr>
            <a:t> would  be X-inefficient as they don’t bother about reducing the cost as they are price makers</a:t>
          </a:r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 smtClean="0"/>
        </a:p>
        <a:p>
          <a:pPr algn="ctr"/>
          <a:endParaRPr lang="en-US" dirty="0"/>
        </a:p>
      </dgm:t>
    </dgm:pt>
    <dgm:pt modelId="{132061A8-342A-DF40-8C86-AE96B7E764A7}" type="parTrans" cxnId="{AA83B2FD-76D4-5446-82D3-4A8E3B7A170A}">
      <dgm:prSet/>
      <dgm:spPr/>
      <dgm:t>
        <a:bodyPr/>
        <a:lstStyle/>
        <a:p>
          <a:endParaRPr lang="en-US"/>
        </a:p>
      </dgm:t>
    </dgm:pt>
    <dgm:pt modelId="{5B64CFBE-9F78-EE4F-8167-5026E1CB0240}" type="sibTrans" cxnId="{AA83B2FD-76D4-5446-82D3-4A8E3B7A170A}">
      <dgm:prSet/>
      <dgm:spPr/>
      <dgm:t>
        <a:bodyPr/>
        <a:lstStyle/>
        <a:p>
          <a:endParaRPr lang="en-US"/>
        </a:p>
      </dgm:t>
    </dgm:pt>
    <dgm:pt modelId="{6774E2F8-318D-A44F-BFEE-CD418D4B2B57}" type="pres">
      <dgm:prSet presAssocID="{D9B54F5E-B9F4-574D-AB00-63B65BC77E9E}" presName="composite" presStyleCnt="0">
        <dgm:presLayoutVars>
          <dgm:chMax val="1"/>
          <dgm:dir/>
          <dgm:resizeHandles val="exact"/>
        </dgm:presLayoutVars>
      </dgm:prSet>
      <dgm:spPr/>
    </dgm:pt>
    <dgm:pt modelId="{A3F3A252-4E81-7E4E-9422-37477213A468}" type="pres">
      <dgm:prSet presAssocID="{B0E851FF-A53C-7D48-AC73-8A27073A6AAC}" presName="roof" presStyleLbl="dkBgShp" presStyleIdx="0" presStyleCnt="2"/>
      <dgm:spPr/>
      <dgm:t>
        <a:bodyPr/>
        <a:lstStyle/>
        <a:p>
          <a:endParaRPr lang="en-US"/>
        </a:p>
      </dgm:t>
    </dgm:pt>
    <dgm:pt modelId="{C9D37514-B2F4-4E43-BB08-FC2038225BB9}" type="pres">
      <dgm:prSet presAssocID="{B0E851FF-A53C-7D48-AC73-8A27073A6AAC}" presName="pillars" presStyleCnt="0"/>
      <dgm:spPr/>
    </dgm:pt>
    <dgm:pt modelId="{32100969-D0D1-B74C-BAE1-5CEDA1A9A2A4}" type="pres">
      <dgm:prSet presAssocID="{B0E851FF-A53C-7D48-AC73-8A27073A6AA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463B60-A99D-AE48-B613-75860CAFF8E0}" type="pres">
      <dgm:prSet presAssocID="{55EB763B-CE1A-BA41-A2EC-A4DAE11F189E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1645C-58EE-FC45-8694-BB0C67F77946}" type="pres">
      <dgm:prSet presAssocID="{B0E851FF-A53C-7D48-AC73-8A27073A6AAC}" presName="base" presStyleLbl="dkBgShp" presStyleIdx="1" presStyleCnt="2"/>
      <dgm:spPr/>
    </dgm:pt>
  </dgm:ptLst>
  <dgm:cxnLst>
    <dgm:cxn modelId="{30142783-0442-6443-943F-C03D1DF11FF2}" type="presOf" srcId="{B0E851FF-A53C-7D48-AC73-8A27073A6AAC}" destId="{A3F3A252-4E81-7E4E-9422-37477213A468}" srcOrd="0" destOrd="0" presId="urn:microsoft.com/office/officeart/2005/8/layout/hList3"/>
    <dgm:cxn modelId="{AA83B2FD-76D4-5446-82D3-4A8E3B7A170A}" srcId="{B0E851FF-A53C-7D48-AC73-8A27073A6AAC}" destId="{55EB763B-CE1A-BA41-A2EC-A4DAE11F189E}" srcOrd="1" destOrd="0" parTransId="{132061A8-342A-DF40-8C86-AE96B7E764A7}" sibTransId="{5B64CFBE-9F78-EE4F-8167-5026E1CB0240}"/>
    <dgm:cxn modelId="{0453369A-3DD8-2A43-9F4E-D4192DF34B93}" srcId="{B0E851FF-A53C-7D48-AC73-8A27073A6AAC}" destId="{F3771C51-855F-FB4C-B12D-4158D26914AB}" srcOrd="0" destOrd="0" parTransId="{26532CCF-2B8F-3B42-907D-FA225C3CB250}" sibTransId="{78CCA463-B8B1-B148-B514-518C4CF0A74E}"/>
    <dgm:cxn modelId="{8D561B4E-F9D1-274B-970F-EC38D6D715C8}" type="presOf" srcId="{D9B54F5E-B9F4-574D-AB00-63B65BC77E9E}" destId="{6774E2F8-318D-A44F-BFEE-CD418D4B2B57}" srcOrd="0" destOrd="0" presId="urn:microsoft.com/office/officeart/2005/8/layout/hList3"/>
    <dgm:cxn modelId="{CA44E183-DF36-8946-994E-F20F2BF41DA0}" type="presOf" srcId="{55EB763B-CE1A-BA41-A2EC-A4DAE11F189E}" destId="{2E463B60-A99D-AE48-B613-75860CAFF8E0}" srcOrd="0" destOrd="0" presId="urn:microsoft.com/office/officeart/2005/8/layout/hList3"/>
    <dgm:cxn modelId="{5F25A019-2E2C-5448-9EFF-0EB0EF834E5B}" srcId="{D9B54F5E-B9F4-574D-AB00-63B65BC77E9E}" destId="{B0E851FF-A53C-7D48-AC73-8A27073A6AAC}" srcOrd="0" destOrd="0" parTransId="{37316949-A773-ED42-A89A-230596A79CF0}" sibTransId="{F6A554BF-48C6-364A-94BB-01A2024AAE3B}"/>
    <dgm:cxn modelId="{2F927E9C-3C50-8B40-A95D-80FE593E6F2C}" type="presOf" srcId="{F3771C51-855F-FB4C-B12D-4158D26914AB}" destId="{32100969-D0D1-B74C-BAE1-5CEDA1A9A2A4}" srcOrd="0" destOrd="0" presId="urn:microsoft.com/office/officeart/2005/8/layout/hList3"/>
    <dgm:cxn modelId="{EF4F10C4-5313-0F49-91CA-94C86678C1D0}" type="presParOf" srcId="{6774E2F8-318D-A44F-BFEE-CD418D4B2B57}" destId="{A3F3A252-4E81-7E4E-9422-37477213A468}" srcOrd="0" destOrd="0" presId="urn:microsoft.com/office/officeart/2005/8/layout/hList3"/>
    <dgm:cxn modelId="{EA4567BA-181B-5141-80D7-9E0E4675C18A}" type="presParOf" srcId="{6774E2F8-318D-A44F-BFEE-CD418D4B2B57}" destId="{C9D37514-B2F4-4E43-BB08-FC2038225BB9}" srcOrd="1" destOrd="0" presId="urn:microsoft.com/office/officeart/2005/8/layout/hList3"/>
    <dgm:cxn modelId="{32E9D099-F47B-F04F-BD52-30ACD19B708D}" type="presParOf" srcId="{C9D37514-B2F4-4E43-BB08-FC2038225BB9}" destId="{32100969-D0D1-B74C-BAE1-5CEDA1A9A2A4}" srcOrd="0" destOrd="0" presId="urn:microsoft.com/office/officeart/2005/8/layout/hList3"/>
    <dgm:cxn modelId="{7F766976-7A23-2440-ACF7-4AC67C2FF240}" type="presParOf" srcId="{C9D37514-B2F4-4E43-BB08-FC2038225BB9}" destId="{2E463B60-A99D-AE48-B613-75860CAFF8E0}" srcOrd="1" destOrd="0" presId="urn:microsoft.com/office/officeart/2005/8/layout/hList3"/>
    <dgm:cxn modelId="{DB612CE5-5BB1-6048-BBEE-DD877BCB2DB6}" type="presParOf" srcId="{6774E2F8-318D-A44F-BFEE-CD418D4B2B57}" destId="{DD81645C-58EE-FC45-8694-BB0C67F779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9B54F5E-B9F4-574D-AB00-63B65BC77E9E}" type="doc">
      <dgm:prSet loTypeId="urn:microsoft.com/office/officeart/2005/8/layout/hList3" loCatId="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B0E851FF-A53C-7D48-AC73-8A27073A6AAC}">
      <dgm:prSet phldrT="[Text]"/>
      <dgm:spPr/>
      <dgm:t>
        <a:bodyPr/>
        <a:lstStyle/>
        <a:p>
          <a:r>
            <a:rPr lang="en-US" dirty="0" smtClean="0"/>
            <a:t>Dynamic efficiency</a:t>
          </a:r>
          <a:endParaRPr lang="en-US" dirty="0"/>
        </a:p>
      </dgm:t>
    </dgm:pt>
    <dgm:pt modelId="{37316949-A773-ED42-A89A-230596A79CF0}" type="parTrans" cxnId="{5F25A019-2E2C-5448-9EFF-0EB0EF834E5B}">
      <dgm:prSet/>
      <dgm:spPr/>
      <dgm:t>
        <a:bodyPr/>
        <a:lstStyle/>
        <a:p>
          <a:endParaRPr lang="en-US"/>
        </a:p>
      </dgm:t>
    </dgm:pt>
    <dgm:pt modelId="{F6A554BF-48C6-364A-94BB-01A2024AAE3B}" type="sibTrans" cxnId="{5F25A019-2E2C-5448-9EFF-0EB0EF834E5B}">
      <dgm:prSet/>
      <dgm:spPr/>
      <dgm:t>
        <a:bodyPr/>
        <a:lstStyle/>
        <a:p>
          <a:endParaRPr lang="en-US"/>
        </a:p>
      </dgm:t>
    </dgm:pt>
    <dgm:pt modelId="{F3771C51-855F-FB4C-B12D-4158D26914AB}">
      <dgm:prSet phldrT="[Text]" custT="1"/>
      <dgm:spPr/>
      <dgm:t>
        <a:bodyPr/>
        <a:lstStyle/>
        <a:p>
          <a:pPr algn="l"/>
          <a:endParaRPr lang="en-US" sz="2400" dirty="0" smtClean="0"/>
        </a:p>
        <a:p>
          <a:pPr algn="l"/>
          <a:endParaRPr lang="en-US" sz="2400" dirty="0" smtClean="0"/>
        </a:p>
        <a:p>
          <a:pPr algn="l"/>
          <a:r>
            <a:rPr lang="en-US" sz="2400" dirty="0" smtClean="0"/>
            <a:t>In a Perfectly competitive firm, there is lack of dynamic efficiency because:</a:t>
          </a:r>
        </a:p>
        <a:p>
          <a:pPr algn="l"/>
          <a:r>
            <a:rPr lang="en-US" sz="2400" dirty="0" smtClean="0"/>
            <a:t>1.  they don’t get abnormal profit in LR no investment on R&amp;D</a:t>
          </a:r>
        </a:p>
        <a:p>
          <a:pPr algn="l"/>
          <a:r>
            <a:rPr lang="en-US" sz="2400" dirty="0" smtClean="0"/>
            <a:t>2.They deal with homogenous products </a:t>
          </a:r>
        </a:p>
        <a:p>
          <a:pPr algn="ctr"/>
          <a:endParaRPr lang="en-US" sz="1700" dirty="0" smtClean="0"/>
        </a:p>
        <a:p>
          <a:pPr algn="ctr"/>
          <a:endParaRPr lang="en-US" sz="1700" dirty="0" smtClean="0"/>
        </a:p>
        <a:p>
          <a:pPr algn="ctr"/>
          <a:endParaRPr lang="en-US" sz="1700" dirty="0" smtClean="0"/>
        </a:p>
        <a:p>
          <a:pPr algn="ctr"/>
          <a:endParaRPr lang="en-US" sz="1700" dirty="0" smtClean="0"/>
        </a:p>
        <a:p>
          <a:pPr algn="ctr"/>
          <a:endParaRPr lang="en-US" sz="1700" dirty="0"/>
        </a:p>
      </dgm:t>
    </dgm:pt>
    <dgm:pt modelId="{26532CCF-2B8F-3B42-907D-FA225C3CB250}" type="parTrans" cxnId="{0453369A-3DD8-2A43-9F4E-D4192DF34B93}">
      <dgm:prSet/>
      <dgm:spPr/>
      <dgm:t>
        <a:bodyPr/>
        <a:lstStyle/>
        <a:p>
          <a:endParaRPr lang="en-US"/>
        </a:p>
      </dgm:t>
    </dgm:pt>
    <dgm:pt modelId="{78CCA463-B8B1-B148-B514-518C4CF0A74E}" type="sibTrans" cxnId="{0453369A-3DD8-2A43-9F4E-D4192DF34B93}">
      <dgm:prSet/>
      <dgm:spPr/>
      <dgm:t>
        <a:bodyPr/>
        <a:lstStyle/>
        <a:p>
          <a:endParaRPr lang="en-US"/>
        </a:p>
      </dgm:t>
    </dgm:pt>
    <dgm:pt modelId="{55EB763B-CE1A-BA41-A2EC-A4DAE11F189E}">
      <dgm:prSet phldrT="[Text]" custT="1"/>
      <dgm:spPr/>
      <dgm:t>
        <a:bodyPr/>
        <a:lstStyle/>
        <a:p>
          <a:pPr algn="l"/>
          <a:endParaRPr lang="en-US" sz="2400" dirty="0" smtClean="0"/>
        </a:p>
        <a:p>
          <a:pPr algn="l"/>
          <a:endParaRPr lang="en-US" sz="2400" dirty="0" smtClean="0"/>
        </a:p>
        <a:p>
          <a:pPr algn="l"/>
          <a:r>
            <a:rPr lang="en-US" sz="2400" dirty="0" smtClean="0"/>
            <a:t>However In a monopoly ,they enjoy dynamic efficiency as huge amount of abnormal profit is invested on innovation and R&amp;D</a:t>
          </a:r>
        </a:p>
        <a:p>
          <a:pPr algn="ctr"/>
          <a:endParaRPr lang="en-US" sz="2400" dirty="0" smtClean="0"/>
        </a:p>
        <a:p>
          <a:pPr algn="ctr"/>
          <a:endParaRPr lang="en-US" sz="1900" dirty="0" smtClean="0"/>
        </a:p>
        <a:p>
          <a:pPr algn="ctr"/>
          <a:endParaRPr lang="en-US" sz="1900" dirty="0" smtClean="0"/>
        </a:p>
        <a:p>
          <a:pPr algn="ctr"/>
          <a:endParaRPr lang="en-US" sz="1900" dirty="0" smtClean="0"/>
        </a:p>
        <a:p>
          <a:pPr algn="ctr"/>
          <a:endParaRPr lang="en-US" sz="1900" dirty="0" smtClean="0"/>
        </a:p>
        <a:p>
          <a:pPr algn="ctr"/>
          <a:endParaRPr lang="en-US" sz="1900" dirty="0"/>
        </a:p>
      </dgm:t>
    </dgm:pt>
    <dgm:pt modelId="{132061A8-342A-DF40-8C86-AE96B7E764A7}" type="parTrans" cxnId="{AA83B2FD-76D4-5446-82D3-4A8E3B7A170A}">
      <dgm:prSet/>
      <dgm:spPr/>
      <dgm:t>
        <a:bodyPr/>
        <a:lstStyle/>
        <a:p>
          <a:endParaRPr lang="en-US"/>
        </a:p>
      </dgm:t>
    </dgm:pt>
    <dgm:pt modelId="{5B64CFBE-9F78-EE4F-8167-5026E1CB0240}" type="sibTrans" cxnId="{AA83B2FD-76D4-5446-82D3-4A8E3B7A170A}">
      <dgm:prSet/>
      <dgm:spPr/>
      <dgm:t>
        <a:bodyPr/>
        <a:lstStyle/>
        <a:p>
          <a:endParaRPr lang="en-US"/>
        </a:p>
      </dgm:t>
    </dgm:pt>
    <dgm:pt modelId="{6774E2F8-318D-A44F-BFEE-CD418D4B2B57}" type="pres">
      <dgm:prSet presAssocID="{D9B54F5E-B9F4-574D-AB00-63B65BC77E9E}" presName="composite" presStyleCnt="0">
        <dgm:presLayoutVars>
          <dgm:chMax val="1"/>
          <dgm:dir/>
          <dgm:resizeHandles val="exact"/>
        </dgm:presLayoutVars>
      </dgm:prSet>
      <dgm:spPr/>
    </dgm:pt>
    <dgm:pt modelId="{A3F3A252-4E81-7E4E-9422-37477213A468}" type="pres">
      <dgm:prSet presAssocID="{B0E851FF-A53C-7D48-AC73-8A27073A6AAC}" presName="roof" presStyleLbl="dkBgShp" presStyleIdx="0" presStyleCnt="2"/>
      <dgm:spPr/>
      <dgm:t>
        <a:bodyPr/>
        <a:lstStyle/>
        <a:p>
          <a:endParaRPr lang="en-US"/>
        </a:p>
      </dgm:t>
    </dgm:pt>
    <dgm:pt modelId="{C9D37514-B2F4-4E43-BB08-FC2038225BB9}" type="pres">
      <dgm:prSet presAssocID="{B0E851FF-A53C-7D48-AC73-8A27073A6AAC}" presName="pillars" presStyleCnt="0"/>
      <dgm:spPr/>
    </dgm:pt>
    <dgm:pt modelId="{32100969-D0D1-B74C-BAE1-5CEDA1A9A2A4}" type="pres">
      <dgm:prSet presAssocID="{B0E851FF-A53C-7D48-AC73-8A27073A6AA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463B60-A99D-AE48-B613-75860CAFF8E0}" type="pres">
      <dgm:prSet presAssocID="{55EB763B-CE1A-BA41-A2EC-A4DAE11F189E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1645C-58EE-FC45-8694-BB0C67F77946}" type="pres">
      <dgm:prSet presAssocID="{B0E851FF-A53C-7D48-AC73-8A27073A6AAC}" presName="base" presStyleLbl="dkBgShp" presStyleIdx="1" presStyleCnt="2"/>
      <dgm:spPr/>
    </dgm:pt>
  </dgm:ptLst>
  <dgm:cxnLst>
    <dgm:cxn modelId="{AA83B2FD-76D4-5446-82D3-4A8E3B7A170A}" srcId="{B0E851FF-A53C-7D48-AC73-8A27073A6AAC}" destId="{55EB763B-CE1A-BA41-A2EC-A4DAE11F189E}" srcOrd="1" destOrd="0" parTransId="{132061A8-342A-DF40-8C86-AE96B7E764A7}" sibTransId="{5B64CFBE-9F78-EE4F-8167-5026E1CB0240}"/>
    <dgm:cxn modelId="{0453369A-3DD8-2A43-9F4E-D4192DF34B93}" srcId="{B0E851FF-A53C-7D48-AC73-8A27073A6AAC}" destId="{F3771C51-855F-FB4C-B12D-4158D26914AB}" srcOrd="0" destOrd="0" parTransId="{26532CCF-2B8F-3B42-907D-FA225C3CB250}" sibTransId="{78CCA463-B8B1-B148-B514-518C4CF0A74E}"/>
    <dgm:cxn modelId="{95620DD9-8791-014F-8EAC-66C83201CD17}" type="presOf" srcId="{55EB763B-CE1A-BA41-A2EC-A4DAE11F189E}" destId="{2E463B60-A99D-AE48-B613-75860CAFF8E0}" srcOrd="0" destOrd="0" presId="urn:microsoft.com/office/officeart/2005/8/layout/hList3"/>
    <dgm:cxn modelId="{1E03B630-8277-5440-87B0-534746CFD11A}" type="presOf" srcId="{F3771C51-855F-FB4C-B12D-4158D26914AB}" destId="{32100969-D0D1-B74C-BAE1-5CEDA1A9A2A4}" srcOrd="0" destOrd="0" presId="urn:microsoft.com/office/officeart/2005/8/layout/hList3"/>
    <dgm:cxn modelId="{5F25A019-2E2C-5448-9EFF-0EB0EF834E5B}" srcId="{D9B54F5E-B9F4-574D-AB00-63B65BC77E9E}" destId="{B0E851FF-A53C-7D48-AC73-8A27073A6AAC}" srcOrd="0" destOrd="0" parTransId="{37316949-A773-ED42-A89A-230596A79CF0}" sibTransId="{F6A554BF-48C6-364A-94BB-01A2024AAE3B}"/>
    <dgm:cxn modelId="{FB08FEA0-5AA1-4B49-905A-F1B0F8D23AB9}" type="presOf" srcId="{D9B54F5E-B9F4-574D-AB00-63B65BC77E9E}" destId="{6774E2F8-318D-A44F-BFEE-CD418D4B2B57}" srcOrd="0" destOrd="0" presId="urn:microsoft.com/office/officeart/2005/8/layout/hList3"/>
    <dgm:cxn modelId="{16F4668F-9EA4-5643-81E8-83619727BC1B}" type="presOf" srcId="{B0E851FF-A53C-7D48-AC73-8A27073A6AAC}" destId="{A3F3A252-4E81-7E4E-9422-37477213A468}" srcOrd="0" destOrd="0" presId="urn:microsoft.com/office/officeart/2005/8/layout/hList3"/>
    <dgm:cxn modelId="{40CBB25F-4187-494E-8C5F-F9C899280353}" type="presParOf" srcId="{6774E2F8-318D-A44F-BFEE-CD418D4B2B57}" destId="{A3F3A252-4E81-7E4E-9422-37477213A468}" srcOrd="0" destOrd="0" presId="urn:microsoft.com/office/officeart/2005/8/layout/hList3"/>
    <dgm:cxn modelId="{AB5D9A54-1FDB-9A47-AD63-313F70E8AAAC}" type="presParOf" srcId="{6774E2F8-318D-A44F-BFEE-CD418D4B2B57}" destId="{C9D37514-B2F4-4E43-BB08-FC2038225BB9}" srcOrd="1" destOrd="0" presId="urn:microsoft.com/office/officeart/2005/8/layout/hList3"/>
    <dgm:cxn modelId="{1D3DAAB6-6D4A-0F47-99BF-56A4B422829B}" type="presParOf" srcId="{C9D37514-B2F4-4E43-BB08-FC2038225BB9}" destId="{32100969-D0D1-B74C-BAE1-5CEDA1A9A2A4}" srcOrd="0" destOrd="0" presId="urn:microsoft.com/office/officeart/2005/8/layout/hList3"/>
    <dgm:cxn modelId="{FB2B155A-79C4-9141-8FDC-B0108CC9E034}" type="presParOf" srcId="{C9D37514-B2F4-4E43-BB08-FC2038225BB9}" destId="{2E463B60-A99D-AE48-B613-75860CAFF8E0}" srcOrd="1" destOrd="0" presId="urn:microsoft.com/office/officeart/2005/8/layout/hList3"/>
    <dgm:cxn modelId="{6296B064-845A-8445-BAB8-3D9533B8C85A}" type="presParOf" srcId="{6774E2F8-318D-A44F-BFEE-CD418D4B2B57}" destId="{DD81645C-58EE-FC45-8694-BB0C67F779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03947-107D-FD4C-AFF0-2CB6B044C389}">
      <dsp:nvSpPr>
        <dsp:cNvPr id="0" name=""/>
        <dsp:cNvSpPr/>
      </dsp:nvSpPr>
      <dsp:spPr>
        <a:xfrm>
          <a:off x="2848755" y="2484149"/>
          <a:ext cx="543052" cy="2069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526" y="0"/>
              </a:lnTo>
              <a:lnTo>
                <a:pt x="271526" y="2069558"/>
              </a:lnTo>
              <a:lnTo>
                <a:pt x="543052" y="2069558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066790" y="3465437"/>
        <a:ext cx="106981" cy="106981"/>
      </dsp:txXfrm>
    </dsp:sp>
    <dsp:sp modelId="{B3F7D58F-61B3-BC4C-9292-BB0E26BCAD00}">
      <dsp:nvSpPr>
        <dsp:cNvPr id="0" name=""/>
        <dsp:cNvSpPr/>
      </dsp:nvSpPr>
      <dsp:spPr>
        <a:xfrm>
          <a:off x="2848755" y="2484149"/>
          <a:ext cx="543052" cy="10347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526" y="0"/>
              </a:lnTo>
              <a:lnTo>
                <a:pt x="271526" y="1034779"/>
              </a:lnTo>
              <a:lnTo>
                <a:pt x="543052" y="1034779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91065" y="2972323"/>
        <a:ext cx="58431" cy="58431"/>
      </dsp:txXfrm>
    </dsp:sp>
    <dsp:sp modelId="{248FAE2C-BDB6-9B46-BE3E-16060C7D684A}">
      <dsp:nvSpPr>
        <dsp:cNvPr id="0" name=""/>
        <dsp:cNvSpPr/>
      </dsp:nvSpPr>
      <dsp:spPr>
        <a:xfrm>
          <a:off x="2848755" y="2438429"/>
          <a:ext cx="5430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052" y="45720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106705" y="2470572"/>
        <a:ext cx="27152" cy="27152"/>
      </dsp:txXfrm>
    </dsp:sp>
    <dsp:sp modelId="{D9AF0706-C804-F546-B9D3-8DE8966CEBA2}">
      <dsp:nvSpPr>
        <dsp:cNvPr id="0" name=""/>
        <dsp:cNvSpPr/>
      </dsp:nvSpPr>
      <dsp:spPr>
        <a:xfrm>
          <a:off x="2848755" y="1449369"/>
          <a:ext cx="543052" cy="1034779"/>
        </a:xfrm>
        <a:custGeom>
          <a:avLst/>
          <a:gdLst/>
          <a:ahLst/>
          <a:cxnLst/>
          <a:rect l="0" t="0" r="0" b="0"/>
          <a:pathLst>
            <a:path>
              <a:moveTo>
                <a:pt x="0" y="1034779"/>
              </a:moveTo>
              <a:lnTo>
                <a:pt x="271526" y="1034779"/>
              </a:lnTo>
              <a:lnTo>
                <a:pt x="271526" y="0"/>
              </a:lnTo>
              <a:lnTo>
                <a:pt x="543052" y="0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91065" y="1937543"/>
        <a:ext cx="58431" cy="58431"/>
      </dsp:txXfrm>
    </dsp:sp>
    <dsp:sp modelId="{3EA6EE11-BE0F-DC4F-8823-1550B16C9833}">
      <dsp:nvSpPr>
        <dsp:cNvPr id="0" name=""/>
        <dsp:cNvSpPr/>
      </dsp:nvSpPr>
      <dsp:spPr>
        <a:xfrm>
          <a:off x="2848755" y="414590"/>
          <a:ext cx="543052" cy="2069558"/>
        </a:xfrm>
        <a:custGeom>
          <a:avLst/>
          <a:gdLst/>
          <a:ahLst/>
          <a:cxnLst/>
          <a:rect l="0" t="0" r="0" b="0"/>
          <a:pathLst>
            <a:path>
              <a:moveTo>
                <a:pt x="0" y="2069558"/>
              </a:moveTo>
              <a:lnTo>
                <a:pt x="271526" y="2069558"/>
              </a:lnTo>
              <a:lnTo>
                <a:pt x="271526" y="0"/>
              </a:lnTo>
              <a:lnTo>
                <a:pt x="543052" y="0"/>
              </a:lnTo>
            </a:path>
          </a:pathLst>
        </a:custGeom>
        <a:noFill/>
        <a:ln w="127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066790" y="1395879"/>
        <a:ext cx="106981" cy="106981"/>
      </dsp:txXfrm>
    </dsp:sp>
    <dsp:sp modelId="{46CF0E79-DA6E-4043-B391-7D8998068087}">
      <dsp:nvSpPr>
        <dsp:cNvPr id="0" name=""/>
        <dsp:cNvSpPr/>
      </dsp:nvSpPr>
      <dsp:spPr>
        <a:xfrm rot="16200000">
          <a:off x="256361" y="2070237"/>
          <a:ext cx="4356964" cy="827823"/>
        </a:xfrm>
        <a:prstGeom prst="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Efficiencies</a:t>
          </a:r>
          <a:endParaRPr lang="en-US" sz="5400" kern="1200" dirty="0"/>
        </a:p>
      </dsp:txBody>
      <dsp:txXfrm>
        <a:off x="256361" y="2070237"/>
        <a:ext cx="4356964" cy="827823"/>
      </dsp:txXfrm>
    </dsp:sp>
    <dsp:sp modelId="{B2FCBE20-7FB4-E74C-8108-5FA831342C34}">
      <dsp:nvSpPr>
        <dsp:cNvPr id="0" name=""/>
        <dsp:cNvSpPr/>
      </dsp:nvSpPr>
      <dsp:spPr>
        <a:xfrm>
          <a:off x="3391807" y="679"/>
          <a:ext cx="2715260" cy="827823"/>
        </a:xfrm>
        <a:prstGeom prst="rect">
          <a:avLst/>
        </a:prstGeom>
        <a:gradFill rotWithShape="0">
          <a:gsLst>
            <a:gs pos="0">
              <a:schemeClr val="accent6">
                <a:tint val="99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Productive efficiency</a:t>
          </a:r>
          <a:endParaRPr lang="en-US" sz="2000" b="1" kern="1200" dirty="0"/>
        </a:p>
      </dsp:txBody>
      <dsp:txXfrm>
        <a:off x="3391807" y="679"/>
        <a:ext cx="2715260" cy="827823"/>
      </dsp:txXfrm>
    </dsp:sp>
    <dsp:sp modelId="{6A7830CC-1A92-1446-ADAA-7E7C597DB16C}">
      <dsp:nvSpPr>
        <dsp:cNvPr id="0" name=""/>
        <dsp:cNvSpPr/>
      </dsp:nvSpPr>
      <dsp:spPr>
        <a:xfrm>
          <a:off x="3391807" y="1035458"/>
          <a:ext cx="2715260" cy="827823"/>
        </a:xfrm>
        <a:prstGeom prst="rect">
          <a:avLst/>
        </a:prstGeom>
        <a:gradFill rotWithShape="0">
          <a:gsLst>
            <a:gs pos="0">
              <a:schemeClr val="accent6">
                <a:tint val="99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Allocative efficiency</a:t>
          </a:r>
          <a:endParaRPr lang="en-US" sz="2000" b="1" kern="1200" dirty="0" smtClean="0"/>
        </a:p>
      </dsp:txBody>
      <dsp:txXfrm>
        <a:off x="3391807" y="1035458"/>
        <a:ext cx="2715260" cy="827823"/>
      </dsp:txXfrm>
    </dsp:sp>
    <dsp:sp modelId="{DDB09CF1-9B0B-C742-ACCC-170ED038821F}">
      <dsp:nvSpPr>
        <dsp:cNvPr id="0" name=""/>
        <dsp:cNvSpPr/>
      </dsp:nvSpPr>
      <dsp:spPr>
        <a:xfrm>
          <a:off x="3391807" y="2070237"/>
          <a:ext cx="2715260" cy="827823"/>
        </a:xfrm>
        <a:prstGeom prst="rect">
          <a:avLst/>
        </a:prstGeom>
        <a:gradFill rotWithShape="0">
          <a:gsLst>
            <a:gs pos="0">
              <a:schemeClr val="accent6">
                <a:tint val="99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X-inefficiency</a:t>
          </a:r>
          <a:endParaRPr lang="en-US" sz="2000" b="1" kern="1200" dirty="0" smtClean="0"/>
        </a:p>
      </dsp:txBody>
      <dsp:txXfrm>
        <a:off x="3391807" y="2070237"/>
        <a:ext cx="2715260" cy="827823"/>
      </dsp:txXfrm>
    </dsp:sp>
    <dsp:sp modelId="{4B217E77-FE88-5248-9F65-554FFCA37181}">
      <dsp:nvSpPr>
        <dsp:cNvPr id="0" name=""/>
        <dsp:cNvSpPr/>
      </dsp:nvSpPr>
      <dsp:spPr>
        <a:xfrm>
          <a:off x="3391807" y="3105016"/>
          <a:ext cx="2715260" cy="827823"/>
        </a:xfrm>
        <a:prstGeom prst="rect">
          <a:avLst/>
        </a:prstGeom>
        <a:gradFill rotWithShape="0">
          <a:gsLst>
            <a:gs pos="0">
              <a:schemeClr val="accent6">
                <a:tint val="99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Dynamic efficiency</a:t>
          </a:r>
          <a:endParaRPr lang="en-US" sz="2000" b="1" kern="1200" dirty="0"/>
        </a:p>
      </dsp:txBody>
      <dsp:txXfrm>
        <a:off x="3391807" y="3105016"/>
        <a:ext cx="2715260" cy="827823"/>
      </dsp:txXfrm>
    </dsp:sp>
    <dsp:sp modelId="{FB000F14-DBC8-5D40-B628-676F7E4F0E82}">
      <dsp:nvSpPr>
        <dsp:cNvPr id="0" name=""/>
        <dsp:cNvSpPr/>
      </dsp:nvSpPr>
      <dsp:spPr>
        <a:xfrm>
          <a:off x="3391807" y="4139795"/>
          <a:ext cx="2715260" cy="827823"/>
        </a:xfrm>
        <a:prstGeom prst="rect">
          <a:avLst/>
        </a:prstGeom>
        <a:gradFill rotWithShape="0">
          <a:gsLst>
            <a:gs pos="0">
              <a:schemeClr val="accent6">
                <a:tint val="99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tint val="99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Economies of scale</a:t>
          </a:r>
          <a:endParaRPr lang="en-US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3391807" y="4139795"/>
        <a:ext cx="2715260" cy="82782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3A252-4E81-7E4E-9422-37477213A468}">
      <dsp:nvSpPr>
        <dsp:cNvPr id="0" name=""/>
        <dsp:cNvSpPr/>
      </dsp:nvSpPr>
      <dsp:spPr>
        <a:xfrm>
          <a:off x="0" y="0"/>
          <a:ext cx="10044333" cy="1527751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rgbClr val="000000"/>
              </a:solidFill>
            </a:rPr>
            <a:t>Economies of scale</a:t>
          </a:r>
          <a:endParaRPr lang="en-US" sz="6500" kern="1200" dirty="0">
            <a:solidFill>
              <a:srgbClr val="000000"/>
            </a:solidFill>
          </a:endParaRPr>
        </a:p>
      </dsp:txBody>
      <dsp:txXfrm>
        <a:off x="0" y="0"/>
        <a:ext cx="10044333" cy="1527751"/>
      </dsp:txXfrm>
    </dsp:sp>
    <dsp:sp modelId="{32100969-D0D1-B74C-BAE1-5CEDA1A9A2A4}">
      <dsp:nvSpPr>
        <dsp:cNvPr id="0" name=""/>
        <dsp:cNvSpPr/>
      </dsp:nvSpPr>
      <dsp:spPr>
        <a:xfrm>
          <a:off x="0" y="1569170"/>
          <a:ext cx="5022166" cy="320827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A Perfectly competitive firm doesn't enjoy economies of scale as they are small in size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0" y="1569170"/>
        <a:ext cx="5022166" cy="3208277"/>
      </dsp:txXfrm>
    </dsp:sp>
    <dsp:sp modelId="{2E463B60-A99D-AE48-B613-75860CAFF8E0}">
      <dsp:nvSpPr>
        <dsp:cNvPr id="0" name=""/>
        <dsp:cNvSpPr/>
      </dsp:nvSpPr>
      <dsp:spPr>
        <a:xfrm>
          <a:off x="5022166" y="1527751"/>
          <a:ext cx="5022166" cy="320827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 smtClean="0"/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 smtClean="0"/>
        </a:p>
        <a:p>
          <a:pPr lvl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rgbClr val="000000"/>
              </a:solidFill>
            </a:rPr>
            <a:t>But monopoly firm enjoys economies of scale as they are larger in Size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5022166" y="1527751"/>
        <a:ext cx="5022166" cy="3208277"/>
      </dsp:txXfrm>
    </dsp:sp>
    <dsp:sp modelId="{DD81645C-58EE-FC45-8694-BB0C67F77946}">
      <dsp:nvSpPr>
        <dsp:cNvPr id="0" name=""/>
        <dsp:cNvSpPr/>
      </dsp:nvSpPr>
      <dsp:spPr>
        <a:xfrm>
          <a:off x="0" y="4736028"/>
          <a:ext cx="10044333" cy="356475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580B1-1764-B944-88C8-C89DCA99C581}">
      <dsp:nvSpPr>
        <dsp:cNvPr id="0" name=""/>
        <dsp:cNvSpPr/>
      </dsp:nvSpPr>
      <dsp:spPr>
        <a:xfrm rot="5400000">
          <a:off x="6173690" y="-2391130"/>
          <a:ext cx="1312911" cy="64283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This exists when production is achieved at the lowest average cost.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It can be illustrated when AC=MC</a:t>
          </a:r>
          <a:endParaRPr lang="en-US" sz="2800" kern="1200" dirty="0"/>
        </a:p>
      </dsp:txBody>
      <dsp:txXfrm rot="-5400000">
        <a:off x="3615960" y="230691"/>
        <a:ext cx="6364282" cy="1184729"/>
      </dsp:txXfrm>
    </dsp:sp>
    <dsp:sp modelId="{7CE74582-A608-EF47-8532-B714ED14798E}">
      <dsp:nvSpPr>
        <dsp:cNvPr id="0" name=""/>
        <dsp:cNvSpPr/>
      </dsp:nvSpPr>
      <dsp:spPr>
        <a:xfrm>
          <a:off x="0" y="2486"/>
          <a:ext cx="3615959" cy="164113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>
              <a:solidFill>
                <a:schemeClr val="bg1"/>
              </a:solidFill>
            </a:rPr>
            <a:t>Productive efficiency</a:t>
          </a:r>
          <a:endParaRPr lang="en-US" sz="4700" kern="1200" dirty="0">
            <a:solidFill>
              <a:schemeClr val="bg1"/>
            </a:solidFill>
          </a:endParaRPr>
        </a:p>
      </dsp:txBody>
      <dsp:txXfrm>
        <a:off x="80114" y="82600"/>
        <a:ext cx="3455731" cy="1480910"/>
      </dsp:txXfrm>
    </dsp:sp>
    <dsp:sp modelId="{D5C71E89-53EA-9145-8172-26B8B47F3CA0}">
      <dsp:nvSpPr>
        <dsp:cNvPr id="0" name=""/>
        <dsp:cNvSpPr/>
      </dsp:nvSpPr>
      <dsp:spPr>
        <a:xfrm rot="5400000">
          <a:off x="6173690" y="-667934"/>
          <a:ext cx="1312911" cy="6428373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This measures if the resources are allocated to those goods demanded by the consumers.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This can be achieved where AR(P)=MC</a:t>
          </a:r>
          <a:endParaRPr lang="en-US" sz="24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 rot="-5400000">
        <a:off x="3615960" y="1953887"/>
        <a:ext cx="6364282" cy="1184729"/>
      </dsp:txXfrm>
    </dsp:sp>
    <dsp:sp modelId="{85B77850-AD21-FE49-B1B8-1AA9A96D8262}">
      <dsp:nvSpPr>
        <dsp:cNvPr id="0" name=""/>
        <dsp:cNvSpPr/>
      </dsp:nvSpPr>
      <dsp:spPr>
        <a:xfrm>
          <a:off x="0" y="1725682"/>
          <a:ext cx="3615959" cy="164113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>
              <a:solidFill>
                <a:srgbClr val="000000"/>
              </a:solidFill>
            </a:rPr>
            <a:t>Allocative efficiency</a:t>
          </a:r>
          <a:endParaRPr lang="en-US" sz="4700" kern="1200" dirty="0">
            <a:solidFill>
              <a:srgbClr val="000000"/>
            </a:solidFill>
          </a:endParaRPr>
        </a:p>
      </dsp:txBody>
      <dsp:txXfrm>
        <a:off x="80114" y="1805796"/>
        <a:ext cx="3455731" cy="1480910"/>
      </dsp:txXfrm>
    </dsp:sp>
    <dsp:sp modelId="{E4B7B707-CF39-3247-B0B8-63EC49BB0974}">
      <dsp:nvSpPr>
        <dsp:cNvPr id="0" name=""/>
        <dsp:cNvSpPr/>
      </dsp:nvSpPr>
      <dsp:spPr>
        <a:xfrm rot="5400000">
          <a:off x="6173690" y="1055261"/>
          <a:ext cx="1312911" cy="642837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 This occurs when the firm is not producing at the lowest possible output</a:t>
          </a:r>
          <a:endParaRPr lang="en-US" sz="2800" kern="1200" dirty="0"/>
        </a:p>
      </dsp:txBody>
      <dsp:txXfrm rot="-5400000">
        <a:off x="3615960" y="3677083"/>
        <a:ext cx="6364282" cy="1184729"/>
      </dsp:txXfrm>
    </dsp:sp>
    <dsp:sp modelId="{0B65B1BA-66E3-8445-A85D-A6FC2E93D9EF}">
      <dsp:nvSpPr>
        <dsp:cNvPr id="0" name=""/>
        <dsp:cNvSpPr/>
      </dsp:nvSpPr>
      <dsp:spPr>
        <a:xfrm>
          <a:off x="0" y="3448878"/>
          <a:ext cx="3615959" cy="164113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>
              <a:solidFill>
                <a:srgbClr val="000000"/>
              </a:solidFill>
            </a:rPr>
            <a:t>X-inefficiency  </a:t>
          </a:r>
          <a:endParaRPr lang="en-US" sz="4700" kern="1200" dirty="0">
            <a:solidFill>
              <a:srgbClr val="000000"/>
            </a:solidFill>
          </a:endParaRPr>
        </a:p>
      </dsp:txBody>
      <dsp:txXfrm>
        <a:off x="80114" y="3528992"/>
        <a:ext cx="3455731" cy="14809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B58E4-CB2B-F241-B0A0-C942AA944A52}">
      <dsp:nvSpPr>
        <dsp:cNvPr id="0" name=""/>
        <dsp:cNvSpPr/>
      </dsp:nvSpPr>
      <dsp:spPr>
        <a:xfrm rot="5400000">
          <a:off x="5836511" y="-1972080"/>
          <a:ext cx="1987270" cy="642837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285750" lvl="1" indent="-285750" algn="just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900" kern="1200" dirty="0" smtClean="0"/>
            <a:t>This is achieved ,when a firm invests abnormal profit on R&amp;D</a:t>
          </a:r>
          <a:endParaRPr lang="en-US" sz="3900" kern="1200" dirty="0"/>
        </a:p>
      </dsp:txBody>
      <dsp:txXfrm rot="-5400000">
        <a:off x="3615960" y="345482"/>
        <a:ext cx="6331362" cy="1793248"/>
      </dsp:txXfrm>
    </dsp:sp>
    <dsp:sp modelId="{390AE298-1C6B-454B-82ED-4268FCD9CA82}">
      <dsp:nvSpPr>
        <dsp:cNvPr id="0" name=""/>
        <dsp:cNvSpPr/>
      </dsp:nvSpPr>
      <dsp:spPr>
        <a:xfrm>
          <a:off x="0" y="62"/>
          <a:ext cx="3615959" cy="248408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Dynamic efficiency</a:t>
          </a:r>
          <a:endParaRPr lang="en-US" sz="5100" kern="1200" dirty="0"/>
        </a:p>
      </dsp:txBody>
      <dsp:txXfrm>
        <a:off x="121263" y="121325"/>
        <a:ext cx="3373433" cy="2241561"/>
      </dsp:txXfrm>
    </dsp:sp>
    <dsp:sp modelId="{0D81FBD1-B9E2-E640-89D8-F6912955CC25}">
      <dsp:nvSpPr>
        <dsp:cNvPr id="0" name=""/>
        <dsp:cNvSpPr/>
      </dsp:nvSpPr>
      <dsp:spPr>
        <a:xfrm rot="5400000">
          <a:off x="5836511" y="636211"/>
          <a:ext cx="1987270" cy="6428373"/>
        </a:xfrm>
        <a:prstGeom prst="round2SameRect">
          <a:avLst/>
        </a:prstGeom>
        <a:solidFill>
          <a:schemeClr val="accent4">
            <a:tint val="40000"/>
            <a:alpha val="90000"/>
            <a:hueOff val="-14829958"/>
            <a:satOff val="6790"/>
            <a:lumOff val="-868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-14829958"/>
              <a:satOff val="6790"/>
              <a:lumOff val="-86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900" kern="1200" dirty="0" smtClean="0"/>
            <a:t>This is achieved when there is a fall in LRAC due to an increase in size.</a:t>
          </a:r>
          <a:endParaRPr lang="en-US" sz="3900" kern="1200" dirty="0"/>
        </a:p>
      </dsp:txBody>
      <dsp:txXfrm rot="-5400000">
        <a:off x="3615960" y="2953774"/>
        <a:ext cx="6331362" cy="1793248"/>
      </dsp:txXfrm>
    </dsp:sp>
    <dsp:sp modelId="{909DD700-0302-EB4F-816E-FAE98988A497}">
      <dsp:nvSpPr>
        <dsp:cNvPr id="0" name=""/>
        <dsp:cNvSpPr/>
      </dsp:nvSpPr>
      <dsp:spPr>
        <a:xfrm>
          <a:off x="0" y="2608354"/>
          <a:ext cx="3615959" cy="2484087"/>
        </a:xfrm>
        <a:prstGeom prst="roundRect">
          <a:avLst/>
        </a:prstGeom>
        <a:gradFill rotWithShape="0">
          <a:gsLst>
            <a:gs pos="0">
              <a:schemeClr val="accent4">
                <a:hueOff val="-14723321"/>
                <a:satOff val="16858"/>
                <a:lumOff val="-960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-14723321"/>
                <a:satOff val="16858"/>
                <a:lumOff val="-960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-14723321"/>
                <a:satOff val="16858"/>
                <a:lumOff val="-960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Economies of scale</a:t>
          </a:r>
          <a:endParaRPr lang="en-US" sz="5100" kern="1200" dirty="0"/>
        </a:p>
      </dsp:txBody>
      <dsp:txXfrm>
        <a:off x="121263" y="2729617"/>
        <a:ext cx="3373433" cy="22415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3A252-4E81-7E4E-9422-37477213A468}">
      <dsp:nvSpPr>
        <dsp:cNvPr id="0" name=""/>
        <dsp:cNvSpPr/>
      </dsp:nvSpPr>
      <dsp:spPr>
        <a:xfrm>
          <a:off x="0" y="0"/>
          <a:ext cx="10044333" cy="1527751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200" kern="1200" dirty="0" smtClean="0"/>
            <a:t>Productive efficiency(AC=MC)</a:t>
          </a:r>
          <a:endParaRPr lang="en-US" sz="6200" kern="1200" dirty="0"/>
        </a:p>
      </dsp:txBody>
      <dsp:txXfrm>
        <a:off x="0" y="0"/>
        <a:ext cx="10044333" cy="1527751"/>
      </dsp:txXfrm>
    </dsp:sp>
    <dsp:sp modelId="{32100969-D0D1-B74C-BAE1-5CEDA1A9A2A4}">
      <dsp:nvSpPr>
        <dsp:cNvPr id="0" name=""/>
        <dsp:cNvSpPr/>
      </dsp:nvSpPr>
      <dsp:spPr>
        <a:xfrm>
          <a:off x="0" y="1527751"/>
          <a:ext cx="5022166" cy="320827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In a Perfectly competitive firm, it is achieved in LR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0" y="1527751"/>
        <a:ext cx="5022166" cy="3208277"/>
      </dsp:txXfrm>
    </dsp:sp>
    <dsp:sp modelId="{2E463B60-A99D-AE48-B613-75860CAFF8E0}">
      <dsp:nvSpPr>
        <dsp:cNvPr id="0" name=""/>
        <dsp:cNvSpPr/>
      </dsp:nvSpPr>
      <dsp:spPr>
        <a:xfrm>
          <a:off x="5022166" y="1527751"/>
          <a:ext cx="5022166" cy="320827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In a monopoly ,productive efficiency is not achieved as AC is not equal to MC at profit </a:t>
          </a:r>
          <a:r>
            <a:rPr lang="en-US" sz="1900" kern="1200" dirty="0" err="1" smtClean="0"/>
            <a:t>maximising</a:t>
          </a:r>
          <a:r>
            <a:rPr lang="en-US" sz="1900" kern="1200" dirty="0" smtClean="0"/>
            <a:t> output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5022166" y="1527751"/>
        <a:ext cx="5022166" cy="3208277"/>
      </dsp:txXfrm>
    </dsp:sp>
    <dsp:sp modelId="{DD81645C-58EE-FC45-8694-BB0C67F77946}">
      <dsp:nvSpPr>
        <dsp:cNvPr id="0" name=""/>
        <dsp:cNvSpPr/>
      </dsp:nvSpPr>
      <dsp:spPr>
        <a:xfrm>
          <a:off x="0" y="4736028"/>
          <a:ext cx="10044333" cy="356475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3A252-4E81-7E4E-9422-37477213A468}">
      <dsp:nvSpPr>
        <dsp:cNvPr id="0" name=""/>
        <dsp:cNvSpPr/>
      </dsp:nvSpPr>
      <dsp:spPr>
        <a:xfrm>
          <a:off x="0" y="0"/>
          <a:ext cx="10044333" cy="1527751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Allocative efficiency(AR=MC)</a:t>
          </a:r>
          <a:endParaRPr lang="en-US" sz="6400" kern="1200" dirty="0"/>
        </a:p>
      </dsp:txBody>
      <dsp:txXfrm>
        <a:off x="0" y="0"/>
        <a:ext cx="10044333" cy="1527751"/>
      </dsp:txXfrm>
    </dsp:sp>
    <dsp:sp modelId="{32100969-D0D1-B74C-BAE1-5CEDA1A9A2A4}">
      <dsp:nvSpPr>
        <dsp:cNvPr id="0" name=""/>
        <dsp:cNvSpPr/>
      </dsp:nvSpPr>
      <dsp:spPr>
        <a:xfrm>
          <a:off x="0" y="1527751"/>
          <a:ext cx="5022166" cy="32082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bg1"/>
              </a:solidFill>
            </a:rPr>
            <a:t>In a Perfectly competitive firm, </a:t>
          </a:r>
          <a:r>
            <a:rPr lang="en-US" sz="1900" kern="1200" dirty="0" err="1" smtClean="0">
              <a:solidFill>
                <a:schemeClr val="bg1"/>
              </a:solidFill>
            </a:rPr>
            <a:t>allocative</a:t>
          </a:r>
          <a:r>
            <a:rPr lang="en-US" sz="1900" kern="1200" dirty="0" smtClean="0">
              <a:solidFill>
                <a:schemeClr val="bg1"/>
              </a:solidFill>
            </a:rPr>
            <a:t> efficiency  is achieved in both SR and LR as AR=MC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0" y="1527751"/>
        <a:ext cx="5022166" cy="3208277"/>
      </dsp:txXfrm>
    </dsp:sp>
    <dsp:sp modelId="{2E463B60-A99D-AE48-B613-75860CAFF8E0}">
      <dsp:nvSpPr>
        <dsp:cNvPr id="0" name=""/>
        <dsp:cNvSpPr/>
      </dsp:nvSpPr>
      <dsp:spPr>
        <a:xfrm>
          <a:off x="5022166" y="1527751"/>
          <a:ext cx="5022166" cy="32082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rgbClr val="000000"/>
              </a:solidFill>
            </a:rPr>
            <a:t>In a monopoly ,</a:t>
          </a:r>
          <a:r>
            <a:rPr lang="en-US" sz="1900" kern="1200" dirty="0" err="1" smtClean="0">
              <a:solidFill>
                <a:srgbClr val="000000"/>
              </a:solidFill>
            </a:rPr>
            <a:t>allocative</a:t>
          </a:r>
          <a:r>
            <a:rPr lang="en-US" sz="1900" kern="1200" dirty="0" smtClean="0">
              <a:solidFill>
                <a:srgbClr val="000000"/>
              </a:solidFill>
            </a:rPr>
            <a:t>  efficiency is not achieved as AR&gt; MC at profit </a:t>
          </a:r>
          <a:r>
            <a:rPr lang="en-US" sz="1900" kern="1200" dirty="0" err="1" smtClean="0">
              <a:solidFill>
                <a:srgbClr val="000000"/>
              </a:solidFill>
            </a:rPr>
            <a:t>maximising</a:t>
          </a:r>
          <a:r>
            <a:rPr lang="en-US" sz="1900" kern="1200" dirty="0" smtClean="0">
              <a:solidFill>
                <a:srgbClr val="000000"/>
              </a:solidFill>
            </a:rPr>
            <a:t> output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5022166" y="1527751"/>
        <a:ext cx="5022166" cy="3208277"/>
      </dsp:txXfrm>
    </dsp:sp>
    <dsp:sp modelId="{DD81645C-58EE-FC45-8694-BB0C67F77946}">
      <dsp:nvSpPr>
        <dsp:cNvPr id="0" name=""/>
        <dsp:cNvSpPr/>
      </dsp:nvSpPr>
      <dsp:spPr>
        <a:xfrm>
          <a:off x="0" y="4736028"/>
          <a:ext cx="10044333" cy="356475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3A252-4E81-7E4E-9422-37477213A468}">
      <dsp:nvSpPr>
        <dsp:cNvPr id="0" name=""/>
        <dsp:cNvSpPr/>
      </dsp:nvSpPr>
      <dsp:spPr>
        <a:xfrm>
          <a:off x="0" y="0"/>
          <a:ext cx="10044333" cy="1527751"/>
        </a:xfrm>
        <a:prstGeom prst="rect">
          <a:avLst/>
        </a:prstGeom>
        <a:gradFill rotWithShape="0">
          <a:gsLst>
            <a:gs pos="0">
              <a:schemeClr val="dk2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rgbClr val="000000"/>
              </a:solidFill>
            </a:rPr>
            <a:t>X-inefficiency</a:t>
          </a:r>
          <a:endParaRPr lang="en-US" sz="6500" kern="1200" dirty="0">
            <a:solidFill>
              <a:srgbClr val="000000"/>
            </a:solidFill>
          </a:endParaRPr>
        </a:p>
      </dsp:txBody>
      <dsp:txXfrm>
        <a:off x="0" y="0"/>
        <a:ext cx="10044333" cy="1527751"/>
      </dsp:txXfrm>
    </dsp:sp>
    <dsp:sp modelId="{32100969-D0D1-B74C-BAE1-5CEDA1A9A2A4}">
      <dsp:nvSpPr>
        <dsp:cNvPr id="0" name=""/>
        <dsp:cNvSpPr/>
      </dsp:nvSpPr>
      <dsp:spPr>
        <a:xfrm>
          <a:off x="0" y="1527751"/>
          <a:ext cx="5022166" cy="32082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00000"/>
              </a:solidFill>
            </a:rPr>
            <a:t>in a perfectly competitive firm there is an absence of X-inefficiency as they have greater incentives to reduce costs and the firms are price takers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0" y="1527751"/>
        <a:ext cx="5022166" cy="3208277"/>
      </dsp:txXfrm>
    </dsp:sp>
    <dsp:sp modelId="{2E463B60-A99D-AE48-B613-75860CAFF8E0}">
      <dsp:nvSpPr>
        <dsp:cNvPr id="0" name=""/>
        <dsp:cNvSpPr/>
      </dsp:nvSpPr>
      <dsp:spPr>
        <a:xfrm>
          <a:off x="5022166" y="1527751"/>
          <a:ext cx="5022166" cy="32082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In a </a:t>
          </a:r>
          <a:r>
            <a:rPr lang="en-US" sz="2300" kern="1200" dirty="0" err="1" smtClean="0">
              <a:solidFill>
                <a:srgbClr val="000000"/>
              </a:solidFill>
            </a:rPr>
            <a:t>monopoly,firm</a:t>
          </a:r>
          <a:r>
            <a:rPr lang="en-US" sz="2300" kern="1200" dirty="0" smtClean="0">
              <a:solidFill>
                <a:srgbClr val="000000"/>
              </a:solidFill>
            </a:rPr>
            <a:t> would  be X-inefficient as they don’t bother about reducing the cost as they are price makers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5022166" y="1527751"/>
        <a:ext cx="5022166" cy="3208277"/>
      </dsp:txXfrm>
    </dsp:sp>
    <dsp:sp modelId="{DD81645C-58EE-FC45-8694-BB0C67F77946}">
      <dsp:nvSpPr>
        <dsp:cNvPr id="0" name=""/>
        <dsp:cNvSpPr/>
      </dsp:nvSpPr>
      <dsp:spPr>
        <a:xfrm>
          <a:off x="0" y="4736028"/>
          <a:ext cx="10044333" cy="356475"/>
        </a:xfrm>
        <a:prstGeom prst="rect">
          <a:avLst/>
        </a:prstGeom>
        <a:gradFill rotWithShape="0">
          <a:gsLst>
            <a:gs pos="0">
              <a:schemeClr val="dk2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dk2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dk2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3A252-4E81-7E4E-9422-37477213A468}">
      <dsp:nvSpPr>
        <dsp:cNvPr id="0" name=""/>
        <dsp:cNvSpPr/>
      </dsp:nvSpPr>
      <dsp:spPr>
        <a:xfrm>
          <a:off x="0" y="0"/>
          <a:ext cx="10044333" cy="1527751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Dynamic efficiency</a:t>
          </a:r>
          <a:endParaRPr lang="en-US" sz="6500" kern="1200" dirty="0"/>
        </a:p>
      </dsp:txBody>
      <dsp:txXfrm>
        <a:off x="0" y="0"/>
        <a:ext cx="10044333" cy="1527751"/>
      </dsp:txXfrm>
    </dsp:sp>
    <dsp:sp modelId="{32100969-D0D1-B74C-BAE1-5CEDA1A9A2A4}">
      <dsp:nvSpPr>
        <dsp:cNvPr id="0" name=""/>
        <dsp:cNvSpPr/>
      </dsp:nvSpPr>
      <dsp:spPr>
        <a:xfrm>
          <a:off x="0" y="1527751"/>
          <a:ext cx="5022166" cy="320827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 a Perfectly competitive firm, there is lack of dynamic efficiency because: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1.  they don’t get abnormal profit in LR no investment on R&amp;D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2.They deal with homogenous products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0" y="1527751"/>
        <a:ext cx="5022166" cy="3208277"/>
      </dsp:txXfrm>
    </dsp:sp>
    <dsp:sp modelId="{2E463B60-A99D-AE48-B613-75860CAFF8E0}">
      <dsp:nvSpPr>
        <dsp:cNvPr id="0" name=""/>
        <dsp:cNvSpPr/>
      </dsp:nvSpPr>
      <dsp:spPr>
        <a:xfrm>
          <a:off x="5022166" y="1527751"/>
          <a:ext cx="5022166" cy="320827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However In a monopoly ,they enjoy dynamic efficiency as huge amount of abnormal profit is invested on innovation and R&amp;D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5022166" y="1527751"/>
        <a:ext cx="5022166" cy="3208277"/>
      </dsp:txXfrm>
    </dsp:sp>
    <dsp:sp modelId="{DD81645C-58EE-FC45-8694-BB0C67F77946}">
      <dsp:nvSpPr>
        <dsp:cNvPr id="0" name=""/>
        <dsp:cNvSpPr/>
      </dsp:nvSpPr>
      <dsp:spPr>
        <a:xfrm>
          <a:off x="0" y="4736028"/>
          <a:ext cx="10044333" cy="356475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A8B28-9602-CD41-8F76-4F2FC1F40DEA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61E8C-FD25-6543-B5AF-92D71B9E2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7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9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7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5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1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8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5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9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5.xml"/><Relationship Id="rId12" Type="http://schemas.openxmlformats.org/officeDocument/2006/relationships/image" Target="../media/image1.png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diagramData" Target="../diagrams/data5.xml"/><Relationship Id="rId8" Type="http://schemas.openxmlformats.org/officeDocument/2006/relationships/diagramLayout" Target="../diagrams/layout5.xml"/><Relationship Id="rId9" Type="http://schemas.openxmlformats.org/officeDocument/2006/relationships/diagramQuickStyle" Target="../diagrams/quickStyle5.xml"/><Relationship Id="rId10" Type="http://schemas.openxmlformats.org/officeDocument/2006/relationships/diagramColors" Target="../diagrams/colors5.xml"/></Relationships>
</file>

<file path=ppt/slides/_rels/slide6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7.xml"/><Relationship Id="rId12" Type="http://schemas.openxmlformats.org/officeDocument/2006/relationships/image" Target="../media/image1.png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6.xml"/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7" Type="http://schemas.openxmlformats.org/officeDocument/2006/relationships/diagramData" Target="../diagrams/data7.xml"/><Relationship Id="rId8" Type="http://schemas.openxmlformats.org/officeDocument/2006/relationships/diagramLayout" Target="../diagrams/layout7.xml"/><Relationship Id="rId9" Type="http://schemas.openxmlformats.org/officeDocument/2006/relationships/diagramQuickStyle" Target="../diagrams/quickStyle7.xml"/><Relationship Id="rId10" Type="http://schemas.openxmlformats.org/officeDocument/2006/relationships/diagramColors" Target="../diagrams/colors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17" y="1062111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C904DB3F-5DD3-432A-A72E-2BC15BE48327}"/>
              </a:ext>
            </a:extLst>
          </p:cNvPr>
          <p:cNvSpPr txBox="1">
            <a:spLocks/>
          </p:cNvSpPr>
          <p:nvPr/>
        </p:nvSpPr>
        <p:spPr>
          <a:xfrm>
            <a:off x="1104285" y="1270128"/>
            <a:ext cx="9897158" cy="4486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 smtClean="0">
                <a:solidFill>
                  <a:schemeClr val="accent5"/>
                </a:solidFill>
                <a:latin typeface="Arial Black" panose="020B0A04020102020204" pitchFamily="34" charset="0"/>
              </a:rPr>
              <a:t>Economic Efficiencies</a:t>
            </a:r>
            <a:endParaRPr lang="en-US" sz="3600" b="1" dirty="0" smtClean="0">
              <a:solidFill>
                <a:schemeClr val="accent5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accent5"/>
                </a:solidFill>
                <a:latin typeface="Arial Black" panose="020B0A04020102020204" pitchFamily="34" charset="0"/>
              </a:rPr>
              <a:t>Objectives</a:t>
            </a:r>
            <a:r>
              <a:rPr lang="en-US" sz="3600" dirty="0">
                <a:solidFill>
                  <a:schemeClr val="accent5"/>
                </a:solidFill>
                <a:latin typeface="Arial Black" panose="020B0A04020102020204" pitchFamily="34" charset="0"/>
              </a:rPr>
              <a:t>: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Describe different economic efficiencies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Identify the efficiencies that are achieved in perfect competition and monopoly</a:t>
            </a:r>
            <a:endParaRPr lang="en-US" sz="4000" dirty="0">
              <a:latin typeface="Abadi MT Condensed Light"/>
              <a:cs typeface="Abadi MT Condensed Light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88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44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34505078"/>
              </p:ext>
            </p:extLst>
          </p:nvPr>
        </p:nvGraphicFramePr>
        <p:xfrm>
          <a:off x="1990590" y="1258090"/>
          <a:ext cx="8128000" cy="4968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435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78453386"/>
              </p:ext>
            </p:extLst>
          </p:nvPr>
        </p:nvGraphicFramePr>
        <p:xfrm>
          <a:off x="1087636" y="1123582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71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304833639"/>
              </p:ext>
            </p:extLst>
          </p:nvPr>
        </p:nvGraphicFramePr>
        <p:xfrm>
          <a:off x="1087636" y="1123582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71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52608207"/>
              </p:ext>
            </p:extLst>
          </p:nvPr>
        </p:nvGraphicFramePr>
        <p:xfrm>
          <a:off x="1073817" y="1062111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35730452"/>
              </p:ext>
            </p:extLst>
          </p:nvPr>
        </p:nvGraphicFramePr>
        <p:xfrm>
          <a:off x="4375731" y="3520462"/>
          <a:ext cx="3752269" cy="2363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  <p:pic>
        <p:nvPicPr>
          <p:cNvPr id="5" name="Picture 4" descr="download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093" y="3530600"/>
            <a:ext cx="3911600" cy="2082800"/>
          </a:xfrm>
          <a:prstGeom prst="rect">
            <a:avLst/>
          </a:prstGeom>
        </p:spPr>
      </p:pic>
      <p:pic>
        <p:nvPicPr>
          <p:cNvPr id="7" name="Picture 6" descr="Super-normal-profit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6067" y="3630911"/>
            <a:ext cx="2926356" cy="20156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093249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38483517"/>
              </p:ext>
            </p:extLst>
          </p:nvPr>
        </p:nvGraphicFramePr>
        <p:xfrm>
          <a:off x="1073817" y="1062111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6213302"/>
              </p:ext>
            </p:extLst>
          </p:nvPr>
        </p:nvGraphicFramePr>
        <p:xfrm>
          <a:off x="5093517" y="6226387"/>
          <a:ext cx="3752269" cy="2363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  <p:pic>
        <p:nvPicPr>
          <p:cNvPr id="5" name="Picture 4" descr="download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076" y="3613435"/>
            <a:ext cx="3441243" cy="2082800"/>
          </a:xfrm>
          <a:prstGeom prst="rect">
            <a:avLst/>
          </a:prstGeom>
        </p:spPr>
      </p:pic>
      <p:pic>
        <p:nvPicPr>
          <p:cNvPr id="7" name="Picture 6" descr="Super-normal-profit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6067" y="3630911"/>
            <a:ext cx="2926356" cy="20156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00580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62964488"/>
              </p:ext>
            </p:extLst>
          </p:nvPr>
        </p:nvGraphicFramePr>
        <p:xfrm>
          <a:off x="1073817" y="1062111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9020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37406858"/>
              </p:ext>
            </p:extLst>
          </p:nvPr>
        </p:nvGraphicFramePr>
        <p:xfrm>
          <a:off x="1073817" y="1062111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9020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46616624"/>
              </p:ext>
            </p:extLst>
          </p:nvPr>
        </p:nvGraphicFramePr>
        <p:xfrm>
          <a:off x="1073817" y="1062111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9020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367</Words>
  <Application>Microsoft Macintosh PowerPoint</Application>
  <PresentationFormat>Custom</PresentationFormat>
  <Paragraphs>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Aishath Hussain</cp:lastModifiedBy>
  <cp:revision>73</cp:revision>
  <dcterms:modified xsi:type="dcterms:W3CDTF">2020-06-18T20:08:55Z</dcterms:modified>
</cp:coreProperties>
</file>