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21" r:id="rId1"/>
  </p:sldMasterIdLst>
  <p:notesMasterIdLst>
    <p:notesMasterId r:id="rId12"/>
  </p:notesMasterIdLst>
  <p:sldIdLst>
    <p:sldId id="276" r:id="rId2"/>
    <p:sldId id="258" r:id="rId3"/>
    <p:sldId id="259" r:id="rId4"/>
    <p:sldId id="260" r:id="rId5"/>
    <p:sldId id="271" r:id="rId6"/>
    <p:sldId id="273" r:id="rId7"/>
    <p:sldId id="274" r:id="rId8"/>
    <p:sldId id="277" r:id="rId9"/>
    <p:sldId id="280" r:id="rId10"/>
    <p:sldId id="279" r:id="rId11"/>
  </p:sldIdLst>
  <p:sldSz cx="12192000" cy="6858000"/>
  <p:notesSz cx="6858000" cy="9144000"/>
  <p:defaultTextStyle>
    <a:defPPr lvl="0">
      <a:defRPr lang="en-US"/>
    </a:defPPr>
    <a:lvl1pPr marL="0" lv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-984" y="-1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E807D6-7C8F-2045-B46B-64F1C62ADD27}" type="doc">
      <dgm:prSet loTypeId="urn:microsoft.com/office/officeart/2005/8/layout/hierarchy1" loCatId="" qsTypeId="urn:microsoft.com/office/officeart/2005/8/quickstyle/3D6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C7EBEDB-A1DB-CC43-8A2B-2CF48F3E4678}">
      <dgm:prSet phldrT="[Text]"/>
      <dgm:spPr/>
      <dgm:t>
        <a:bodyPr/>
        <a:lstStyle/>
        <a:p>
          <a:r>
            <a:rPr lang="en-US" b="1" dirty="0" smtClean="0"/>
            <a:t>Market</a:t>
          </a:r>
          <a:r>
            <a:rPr lang="en-US" b="1" baseline="0" dirty="0" smtClean="0"/>
            <a:t> structures</a:t>
          </a:r>
          <a:endParaRPr lang="en-US" b="1" dirty="0"/>
        </a:p>
      </dgm:t>
    </dgm:pt>
    <dgm:pt modelId="{DA676211-C2AC-3844-A969-DC56BF7ADBDB}" type="parTrans" cxnId="{1ACAAB54-C1F8-634D-BE9C-403BB38BD5D9}">
      <dgm:prSet/>
      <dgm:spPr/>
      <dgm:t>
        <a:bodyPr/>
        <a:lstStyle/>
        <a:p>
          <a:endParaRPr lang="en-US"/>
        </a:p>
      </dgm:t>
    </dgm:pt>
    <dgm:pt modelId="{B5081C86-38AE-5A4A-A7CE-3AA064845D55}" type="sibTrans" cxnId="{1ACAAB54-C1F8-634D-BE9C-403BB38BD5D9}">
      <dgm:prSet/>
      <dgm:spPr/>
      <dgm:t>
        <a:bodyPr/>
        <a:lstStyle/>
        <a:p>
          <a:endParaRPr lang="en-US"/>
        </a:p>
      </dgm:t>
    </dgm:pt>
    <dgm:pt modelId="{3D03B69A-C9C3-464A-A47F-F8A8D703DADA}">
      <dgm:prSet phldrT="[Text]"/>
      <dgm:spPr/>
      <dgm:t>
        <a:bodyPr/>
        <a:lstStyle/>
        <a:p>
          <a:r>
            <a:rPr lang="en-US" b="1" dirty="0" smtClean="0"/>
            <a:t>Perfect competition</a:t>
          </a:r>
          <a:endParaRPr lang="en-US" b="1" dirty="0"/>
        </a:p>
      </dgm:t>
    </dgm:pt>
    <dgm:pt modelId="{71D88CFE-2903-9E4A-9FE3-E75F0C85E5E1}" type="parTrans" cxnId="{7BE66FE6-66FF-1442-8656-EB7C8D2490C4}">
      <dgm:prSet/>
      <dgm:spPr/>
      <dgm:t>
        <a:bodyPr/>
        <a:lstStyle/>
        <a:p>
          <a:endParaRPr lang="en-US"/>
        </a:p>
      </dgm:t>
    </dgm:pt>
    <dgm:pt modelId="{1C6F7AEF-7925-4248-8231-F3C11F9856B7}" type="sibTrans" cxnId="{7BE66FE6-66FF-1442-8656-EB7C8D2490C4}">
      <dgm:prSet/>
      <dgm:spPr/>
      <dgm:t>
        <a:bodyPr/>
        <a:lstStyle/>
        <a:p>
          <a:endParaRPr lang="en-US"/>
        </a:p>
      </dgm:t>
    </dgm:pt>
    <dgm:pt modelId="{AB0EBDF0-FA0D-BA47-819F-7A443BD764B6}">
      <dgm:prSet phldrT="[Text]"/>
      <dgm:spPr/>
      <dgm:t>
        <a:bodyPr/>
        <a:lstStyle/>
        <a:p>
          <a:r>
            <a:rPr lang="en-US" b="1" dirty="0" smtClean="0"/>
            <a:t>Monopolistic competition</a:t>
          </a:r>
          <a:endParaRPr lang="en-US" b="1" dirty="0"/>
        </a:p>
      </dgm:t>
    </dgm:pt>
    <dgm:pt modelId="{CE0ECCF3-5A09-1A49-B95F-645B2E1CAAFD}" type="parTrans" cxnId="{6186737B-6ADD-7742-A0D9-60C3E5CF7751}">
      <dgm:prSet/>
      <dgm:spPr/>
      <dgm:t>
        <a:bodyPr/>
        <a:lstStyle/>
        <a:p>
          <a:endParaRPr lang="en-US"/>
        </a:p>
      </dgm:t>
    </dgm:pt>
    <dgm:pt modelId="{E131ECD5-4B8E-CF44-863C-2AB1B40F1F14}" type="sibTrans" cxnId="{6186737B-6ADD-7742-A0D9-60C3E5CF7751}">
      <dgm:prSet/>
      <dgm:spPr/>
      <dgm:t>
        <a:bodyPr/>
        <a:lstStyle/>
        <a:p>
          <a:endParaRPr lang="en-US"/>
        </a:p>
      </dgm:t>
    </dgm:pt>
    <dgm:pt modelId="{53F0D9BA-162F-B245-BB7F-EB51EF55CFD2}">
      <dgm:prSet phldrT="[Text]"/>
      <dgm:spPr/>
      <dgm:t>
        <a:bodyPr/>
        <a:lstStyle/>
        <a:p>
          <a:r>
            <a:rPr lang="en-US" b="1" dirty="0" smtClean="0"/>
            <a:t>Oligopoly </a:t>
          </a:r>
          <a:endParaRPr lang="en-US" b="1" dirty="0"/>
        </a:p>
      </dgm:t>
    </dgm:pt>
    <dgm:pt modelId="{E4A569D5-5217-474A-8187-FA07B299A178}" type="parTrans" cxnId="{04167829-E226-AE42-B50C-70F81F109226}">
      <dgm:prSet/>
      <dgm:spPr/>
      <dgm:t>
        <a:bodyPr/>
        <a:lstStyle/>
        <a:p>
          <a:endParaRPr lang="en-US"/>
        </a:p>
      </dgm:t>
    </dgm:pt>
    <dgm:pt modelId="{ACBC8DE0-6A3F-6F48-B428-85B10E0C4052}" type="sibTrans" cxnId="{04167829-E226-AE42-B50C-70F81F109226}">
      <dgm:prSet/>
      <dgm:spPr/>
      <dgm:t>
        <a:bodyPr/>
        <a:lstStyle/>
        <a:p>
          <a:endParaRPr lang="en-US"/>
        </a:p>
      </dgm:t>
    </dgm:pt>
    <dgm:pt modelId="{33C4C056-C8AE-5644-B196-A127D0A9E33D}">
      <dgm:prSet phldrT="[Text]"/>
      <dgm:spPr/>
      <dgm:t>
        <a:bodyPr/>
        <a:lstStyle/>
        <a:p>
          <a:r>
            <a:rPr lang="en-US" b="1" dirty="0" smtClean="0"/>
            <a:t>Monopoly </a:t>
          </a:r>
          <a:endParaRPr lang="en-US" b="1" dirty="0"/>
        </a:p>
      </dgm:t>
    </dgm:pt>
    <dgm:pt modelId="{E3E9FDF3-3E1E-EC4A-963C-F4C9E0B1FFA5}" type="parTrans" cxnId="{3773B085-A766-8948-A884-733A773A6F93}">
      <dgm:prSet/>
      <dgm:spPr/>
      <dgm:t>
        <a:bodyPr/>
        <a:lstStyle/>
        <a:p>
          <a:endParaRPr lang="en-US"/>
        </a:p>
      </dgm:t>
    </dgm:pt>
    <dgm:pt modelId="{89637FAC-3298-004D-B520-CF084BA9F354}" type="sibTrans" cxnId="{3773B085-A766-8948-A884-733A773A6F93}">
      <dgm:prSet/>
      <dgm:spPr/>
      <dgm:t>
        <a:bodyPr/>
        <a:lstStyle/>
        <a:p>
          <a:endParaRPr lang="en-US"/>
        </a:p>
      </dgm:t>
    </dgm:pt>
    <dgm:pt modelId="{6ECBBE48-009B-4547-81BF-5911ED11CA4D}">
      <dgm:prSet phldrT="[Text]"/>
      <dgm:spPr/>
      <dgm:t>
        <a:bodyPr/>
        <a:lstStyle/>
        <a:p>
          <a:r>
            <a:rPr lang="en-US" b="1" dirty="0" smtClean="0"/>
            <a:t>Monopsony </a:t>
          </a:r>
          <a:endParaRPr lang="en-US" b="1" dirty="0"/>
        </a:p>
      </dgm:t>
    </dgm:pt>
    <dgm:pt modelId="{F1DC8048-C634-6C40-9DF3-576BD7DABDCA}" type="parTrans" cxnId="{D6AEA383-F639-0C4C-A29E-C7EDE21A1091}">
      <dgm:prSet/>
      <dgm:spPr/>
      <dgm:t>
        <a:bodyPr/>
        <a:lstStyle/>
        <a:p>
          <a:endParaRPr lang="en-US"/>
        </a:p>
      </dgm:t>
    </dgm:pt>
    <dgm:pt modelId="{DBEF5E1B-33B5-6944-85F2-055D331718B8}" type="sibTrans" cxnId="{D6AEA383-F639-0C4C-A29E-C7EDE21A1091}">
      <dgm:prSet/>
      <dgm:spPr/>
      <dgm:t>
        <a:bodyPr/>
        <a:lstStyle/>
        <a:p>
          <a:endParaRPr lang="en-US"/>
        </a:p>
      </dgm:t>
    </dgm:pt>
    <dgm:pt modelId="{9F4A015B-AA29-3A4C-A20F-913FBD81B9B1}" type="pres">
      <dgm:prSet presAssocID="{DFE807D6-7C8F-2045-B46B-64F1C62ADD2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029F6C7-8BA9-A649-B549-7690D4458575}" type="pres">
      <dgm:prSet presAssocID="{5C7EBEDB-A1DB-CC43-8A2B-2CF48F3E4678}" presName="hierRoot1" presStyleCnt="0"/>
      <dgm:spPr/>
      <dgm:t>
        <a:bodyPr/>
        <a:lstStyle/>
        <a:p>
          <a:endParaRPr lang="en-US"/>
        </a:p>
      </dgm:t>
    </dgm:pt>
    <dgm:pt modelId="{438DE194-97B9-D248-9FB3-B935A6D53485}" type="pres">
      <dgm:prSet presAssocID="{5C7EBEDB-A1DB-CC43-8A2B-2CF48F3E4678}" presName="composite" presStyleCnt="0"/>
      <dgm:spPr/>
      <dgm:t>
        <a:bodyPr/>
        <a:lstStyle/>
        <a:p>
          <a:endParaRPr lang="en-US"/>
        </a:p>
      </dgm:t>
    </dgm:pt>
    <dgm:pt modelId="{A5F5EC21-B7F1-1749-879D-2910BE743DA6}" type="pres">
      <dgm:prSet presAssocID="{5C7EBEDB-A1DB-CC43-8A2B-2CF48F3E4678}" presName="background" presStyleLbl="node0" presStyleIdx="0" presStyleCnt="1"/>
      <dgm:spPr/>
      <dgm:t>
        <a:bodyPr/>
        <a:lstStyle/>
        <a:p>
          <a:endParaRPr lang="en-US"/>
        </a:p>
      </dgm:t>
    </dgm:pt>
    <dgm:pt modelId="{D01FBDFF-7FEC-8C46-9EAD-C447A190E27B}" type="pres">
      <dgm:prSet presAssocID="{5C7EBEDB-A1DB-CC43-8A2B-2CF48F3E4678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AF00DC7-6DA5-494C-BE2E-2CB54B59DDE8}" type="pres">
      <dgm:prSet presAssocID="{5C7EBEDB-A1DB-CC43-8A2B-2CF48F3E4678}" presName="hierChild2" presStyleCnt="0"/>
      <dgm:spPr/>
      <dgm:t>
        <a:bodyPr/>
        <a:lstStyle/>
        <a:p>
          <a:endParaRPr lang="en-US"/>
        </a:p>
      </dgm:t>
    </dgm:pt>
    <dgm:pt modelId="{2C843535-D10D-374F-AAF9-935D363DA8B0}" type="pres">
      <dgm:prSet presAssocID="{71D88CFE-2903-9E4A-9FE3-E75F0C85E5E1}" presName="Name10" presStyleLbl="parChTrans1D2" presStyleIdx="0" presStyleCnt="5"/>
      <dgm:spPr/>
      <dgm:t>
        <a:bodyPr/>
        <a:lstStyle/>
        <a:p>
          <a:endParaRPr lang="en-US"/>
        </a:p>
      </dgm:t>
    </dgm:pt>
    <dgm:pt modelId="{3C902AD5-562A-6147-B8F6-178E46587245}" type="pres">
      <dgm:prSet presAssocID="{3D03B69A-C9C3-464A-A47F-F8A8D703DADA}" presName="hierRoot2" presStyleCnt="0"/>
      <dgm:spPr/>
      <dgm:t>
        <a:bodyPr/>
        <a:lstStyle/>
        <a:p>
          <a:endParaRPr lang="en-US"/>
        </a:p>
      </dgm:t>
    </dgm:pt>
    <dgm:pt modelId="{4B2FFB3E-39D9-674F-911A-7EB5A3FFDB19}" type="pres">
      <dgm:prSet presAssocID="{3D03B69A-C9C3-464A-A47F-F8A8D703DADA}" presName="composite2" presStyleCnt="0"/>
      <dgm:spPr/>
      <dgm:t>
        <a:bodyPr/>
        <a:lstStyle/>
        <a:p>
          <a:endParaRPr lang="en-US"/>
        </a:p>
      </dgm:t>
    </dgm:pt>
    <dgm:pt modelId="{18F9506D-EFB3-1B43-A68E-8B5F16C561BB}" type="pres">
      <dgm:prSet presAssocID="{3D03B69A-C9C3-464A-A47F-F8A8D703DADA}" presName="background2" presStyleLbl="node2" presStyleIdx="0" presStyleCnt="5"/>
      <dgm:spPr/>
      <dgm:t>
        <a:bodyPr/>
        <a:lstStyle/>
        <a:p>
          <a:endParaRPr lang="en-US"/>
        </a:p>
      </dgm:t>
    </dgm:pt>
    <dgm:pt modelId="{6531356D-E199-CD4B-80C9-71613766613B}" type="pres">
      <dgm:prSet presAssocID="{3D03B69A-C9C3-464A-A47F-F8A8D703DADA}" presName="text2" presStyleLbl="fgAcc2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485C940-3635-D84C-A658-3F2491380DE0}" type="pres">
      <dgm:prSet presAssocID="{3D03B69A-C9C3-464A-A47F-F8A8D703DADA}" presName="hierChild3" presStyleCnt="0"/>
      <dgm:spPr/>
      <dgm:t>
        <a:bodyPr/>
        <a:lstStyle/>
        <a:p>
          <a:endParaRPr lang="en-US"/>
        </a:p>
      </dgm:t>
    </dgm:pt>
    <dgm:pt modelId="{1CF24C90-F15C-5545-8C86-B1493CB0B327}" type="pres">
      <dgm:prSet presAssocID="{CE0ECCF3-5A09-1A49-B95F-645B2E1CAAFD}" presName="Name10" presStyleLbl="parChTrans1D2" presStyleIdx="1" presStyleCnt="5"/>
      <dgm:spPr/>
      <dgm:t>
        <a:bodyPr/>
        <a:lstStyle/>
        <a:p>
          <a:endParaRPr lang="en-US"/>
        </a:p>
      </dgm:t>
    </dgm:pt>
    <dgm:pt modelId="{5C1155D2-EDBF-6544-9A4F-E8D22043693E}" type="pres">
      <dgm:prSet presAssocID="{AB0EBDF0-FA0D-BA47-819F-7A443BD764B6}" presName="hierRoot2" presStyleCnt="0"/>
      <dgm:spPr/>
      <dgm:t>
        <a:bodyPr/>
        <a:lstStyle/>
        <a:p>
          <a:endParaRPr lang="en-US"/>
        </a:p>
      </dgm:t>
    </dgm:pt>
    <dgm:pt modelId="{EE86CC1C-9A88-354D-A7B9-B236E831F98F}" type="pres">
      <dgm:prSet presAssocID="{AB0EBDF0-FA0D-BA47-819F-7A443BD764B6}" presName="composite2" presStyleCnt="0"/>
      <dgm:spPr/>
      <dgm:t>
        <a:bodyPr/>
        <a:lstStyle/>
        <a:p>
          <a:endParaRPr lang="en-US"/>
        </a:p>
      </dgm:t>
    </dgm:pt>
    <dgm:pt modelId="{E4864B80-2413-A54D-8CE7-66C7F284808D}" type="pres">
      <dgm:prSet presAssocID="{AB0EBDF0-FA0D-BA47-819F-7A443BD764B6}" presName="background2" presStyleLbl="node2" presStyleIdx="1" presStyleCnt="5"/>
      <dgm:spPr/>
      <dgm:t>
        <a:bodyPr/>
        <a:lstStyle/>
        <a:p>
          <a:endParaRPr lang="en-US"/>
        </a:p>
      </dgm:t>
    </dgm:pt>
    <dgm:pt modelId="{A1E8D2BC-5EAD-D848-9E20-0CE91EDFC92F}" type="pres">
      <dgm:prSet presAssocID="{AB0EBDF0-FA0D-BA47-819F-7A443BD764B6}" presName="text2" presStyleLbl="fgAcc2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F9C180E-FA6E-754E-A80F-1A56AC2FF06F}" type="pres">
      <dgm:prSet presAssocID="{AB0EBDF0-FA0D-BA47-819F-7A443BD764B6}" presName="hierChild3" presStyleCnt="0"/>
      <dgm:spPr/>
      <dgm:t>
        <a:bodyPr/>
        <a:lstStyle/>
        <a:p>
          <a:endParaRPr lang="en-US"/>
        </a:p>
      </dgm:t>
    </dgm:pt>
    <dgm:pt modelId="{0A1EE10E-CB6A-634F-B7C8-BB8ABB5C32F6}" type="pres">
      <dgm:prSet presAssocID="{F1DC8048-C634-6C40-9DF3-576BD7DABDCA}" presName="Name10" presStyleLbl="parChTrans1D2" presStyleIdx="2" presStyleCnt="5"/>
      <dgm:spPr/>
      <dgm:t>
        <a:bodyPr/>
        <a:lstStyle/>
        <a:p>
          <a:endParaRPr lang="en-US"/>
        </a:p>
      </dgm:t>
    </dgm:pt>
    <dgm:pt modelId="{082F2F7D-7F2A-6043-A541-628FA81040F2}" type="pres">
      <dgm:prSet presAssocID="{6ECBBE48-009B-4547-81BF-5911ED11CA4D}" presName="hierRoot2" presStyleCnt="0"/>
      <dgm:spPr/>
      <dgm:t>
        <a:bodyPr/>
        <a:lstStyle/>
        <a:p>
          <a:endParaRPr lang="en-US"/>
        </a:p>
      </dgm:t>
    </dgm:pt>
    <dgm:pt modelId="{29E3CA7C-858A-334A-B291-B6AB24444D85}" type="pres">
      <dgm:prSet presAssocID="{6ECBBE48-009B-4547-81BF-5911ED11CA4D}" presName="composite2" presStyleCnt="0"/>
      <dgm:spPr/>
      <dgm:t>
        <a:bodyPr/>
        <a:lstStyle/>
        <a:p>
          <a:endParaRPr lang="en-US"/>
        </a:p>
      </dgm:t>
    </dgm:pt>
    <dgm:pt modelId="{E5C8D99E-3950-C142-B2DA-2ED4BDF7F9E3}" type="pres">
      <dgm:prSet presAssocID="{6ECBBE48-009B-4547-81BF-5911ED11CA4D}" presName="background2" presStyleLbl="node2" presStyleIdx="2" presStyleCnt="5"/>
      <dgm:spPr/>
      <dgm:t>
        <a:bodyPr/>
        <a:lstStyle/>
        <a:p>
          <a:endParaRPr lang="en-US"/>
        </a:p>
      </dgm:t>
    </dgm:pt>
    <dgm:pt modelId="{501CE835-A342-7645-8CB3-C46B53DD3EE3}" type="pres">
      <dgm:prSet presAssocID="{6ECBBE48-009B-4547-81BF-5911ED11CA4D}" presName="text2" presStyleLbl="fgAcc2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D5FEB25-82C7-4D46-9B62-F9FA088394CB}" type="pres">
      <dgm:prSet presAssocID="{6ECBBE48-009B-4547-81BF-5911ED11CA4D}" presName="hierChild3" presStyleCnt="0"/>
      <dgm:spPr/>
      <dgm:t>
        <a:bodyPr/>
        <a:lstStyle/>
        <a:p>
          <a:endParaRPr lang="en-US"/>
        </a:p>
      </dgm:t>
    </dgm:pt>
    <dgm:pt modelId="{7192E6FD-967C-ED40-88DC-B68B07754DEB}" type="pres">
      <dgm:prSet presAssocID="{E4A569D5-5217-474A-8187-FA07B299A178}" presName="Name10" presStyleLbl="parChTrans1D2" presStyleIdx="3" presStyleCnt="5"/>
      <dgm:spPr/>
      <dgm:t>
        <a:bodyPr/>
        <a:lstStyle/>
        <a:p>
          <a:endParaRPr lang="en-US"/>
        </a:p>
      </dgm:t>
    </dgm:pt>
    <dgm:pt modelId="{CAAE29ED-4190-924A-B233-A3BAEADCC7F3}" type="pres">
      <dgm:prSet presAssocID="{53F0D9BA-162F-B245-BB7F-EB51EF55CFD2}" presName="hierRoot2" presStyleCnt="0"/>
      <dgm:spPr/>
      <dgm:t>
        <a:bodyPr/>
        <a:lstStyle/>
        <a:p>
          <a:endParaRPr lang="en-US"/>
        </a:p>
      </dgm:t>
    </dgm:pt>
    <dgm:pt modelId="{9D87B071-0518-314A-BB80-0D8F5A927944}" type="pres">
      <dgm:prSet presAssocID="{53F0D9BA-162F-B245-BB7F-EB51EF55CFD2}" presName="composite2" presStyleCnt="0"/>
      <dgm:spPr/>
      <dgm:t>
        <a:bodyPr/>
        <a:lstStyle/>
        <a:p>
          <a:endParaRPr lang="en-US"/>
        </a:p>
      </dgm:t>
    </dgm:pt>
    <dgm:pt modelId="{0E05A28B-9138-9B49-ACFC-0A5DF65BD87F}" type="pres">
      <dgm:prSet presAssocID="{53F0D9BA-162F-B245-BB7F-EB51EF55CFD2}" presName="background2" presStyleLbl="node2" presStyleIdx="3" presStyleCnt="5"/>
      <dgm:spPr/>
      <dgm:t>
        <a:bodyPr/>
        <a:lstStyle/>
        <a:p>
          <a:endParaRPr lang="en-US"/>
        </a:p>
      </dgm:t>
    </dgm:pt>
    <dgm:pt modelId="{DDE622C1-FBC1-9B46-93B9-6627A33B131F}" type="pres">
      <dgm:prSet presAssocID="{53F0D9BA-162F-B245-BB7F-EB51EF55CFD2}" presName="text2" presStyleLbl="fgAcc2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001B97F-52A8-A64C-85DE-62138D21BC60}" type="pres">
      <dgm:prSet presAssocID="{53F0D9BA-162F-B245-BB7F-EB51EF55CFD2}" presName="hierChild3" presStyleCnt="0"/>
      <dgm:spPr/>
      <dgm:t>
        <a:bodyPr/>
        <a:lstStyle/>
        <a:p>
          <a:endParaRPr lang="en-US"/>
        </a:p>
      </dgm:t>
    </dgm:pt>
    <dgm:pt modelId="{C81326DA-A272-E849-99C7-DF596468C9E4}" type="pres">
      <dgm:prSet presAssocID="{E3E9FDF3-3E1E-EC4A-963C-F4C9E0B1FFA5}" presName="Name10" presStyleLbl="parChTrans1D2" presStyleIdx="4" presStyleCnt="5"/>
      <dgm:spPr/>
      <dgm:t>
        <a:bodyPr/>
        <a:lstStyle/>
        <a:p>
          <a:endParaRPr lang="en-US"/>
        </a:p>
      </dgm:t>
    </dgm:pt>
    <dgm:pt modelId="{F7F2CFEC-6912-0043-BD5C-64DD8D1431A5}" type="pres">
      <dgm:prSet presAssocID="{33C4C056-C8AE-5644-B196-A127D0A9E33D}" presName="hierRoot2" presStyleCnt="0"/>
      <dgm:spPr/>
      <dgm:t>
        <a:bodyPr/>
        <a:lstStyle/>
        <a:p>
          <a:endParaRPr lang="en-US"/>
        </a:p>
      </dgm:t>
    </dgm:pt>
    <dgm:pt modelId="{DB0F0C80-D611-BD4A-AD4A-A592F411E6FB}" type="pres">
      <dgm:prSet presAssocID="{33C4C056-C8AE-5644-B196-A127D0A9E33D}" presName="composite2" presStyleCnt="0"/>
      <dgm:spPr/>
      <dgm:t>
        <a:bodyPr/>
        <a:lstStyle/>
        <a:p>
          <a:endParaRPr lang="en-US"/>
        </a:p>
      </dgm:t>
    </dgm:pt>
    <dgm:pt modelId="{FC63B431-554B-FF44-A81A-B58A0549D8CE}" type="pres">
      <dgm:prSet presAssocID="{33C4C056-C8AE-5644-B196-A127D0A9E33D}" presName="background2" presStyleLbl="node2" presStyleIdx="4" presStyleCnt="5"/>
      <dgm:spPr/>
      <dgm:t>
        <a:bodyPr/>
        <a:lstStyle/>
        <a:p>
          <a:endParaRPr lang="en-US"/>
        </a:p>
      </dgm:t>
    </dgm:pt>
    <dgm:pt modelId="{ED09B537-277F-FA45-AA54-EC2DC3F03CC1}" type="pres">
      <dgm:prSet presAssocID="{33C4C056-C8AE-5644-B196-A127D0A9E33D}" presName="text2" presStyleLbl="fgAcc2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5A71897-CA22-3F47-8736-16DA4FA3ED94}" type="pres">
      <dgm:prSet presAssocID="{33C4C056-C8AE-5644-B196-A127D0A9E33D}" presName="hierChild3" presStyleCnt="0"/>
      <dgm:spPr/>
      <dgm:t>
        <a:bodyPr/>
        <a:lstStyle/>
        <a:p>
          <a:endParaRPr lang="en-US"/>
        </a:p>
      </dgm:t>
    </dgm:pt>
  </dgm:ptLst>
  <dgm:cxnLst>
    <dgm:cxn modelId="{3CE5815E-F868-1149-A2CA-79BECECF2F62}" type="presOf" srcId="{DFE807D6-7C8F-2045-B46B-64F1C62ADD27}" destId="{9F4A015B-AA29-3A4C-A20F-913FBD81B9B1}" srcOrd="0" destOrd="0" presId="urn:microsoft.com/office/officeart/2005/8/layout/hierarchy1"/>
    <dgm:cxn modelId="{3773B085-A766-8948-A884-733A773A6F93}" srcId="{5C7EBEDB-A1DB-CC43-8A2B-2CF48F3E4678}" destId="{33C4C056-C8AE-5644-B196-A127D0A9E33D}" srcOrd="4" destOrd="0" parTransId="{E3E9FDF3-3E1E-EC4A-963C-F4C9E0B1FFA5}" sibTransId="{89637FAC-3298-004D-B520-CF084BA9F354}"/>
    <dgm:cxn modelId="{6186737B-6ADD-7742-A0D9-60C3E5CF7751}" srcId="{5C7EBEDB-A1DB-CC43-8A2B-2CF48F3E4678}" destId="{AB0EBDF0-FA0D-BA47-819F-7A443BD764B6}" srcOrd="1" destOrd="0" parTransId="{CE0ECCF3-5A09-1A49-B95F-645B2E1CAAFD}" sibTransId="{E131ECD5-4B8E-CF44-863C-2AB1B40F1F14}"/>
    <dgm:cxn modelId="{2C213DD9-9748-1849-AA83-E854C05D1FC7}" type="presOf" srcId="{AB0EBDF0-FA0D-BA47-819F-7A443BD764B6}" destId="{A1E8D2BC-5EAD-D848-9E20-0CE91EDFC92F}" srcOrd="0" destOrd="0" presId="urn:microsoft.com/office/officeart/2005/8/layout/hierarchy1"/>
    <dgm:cxn modelId="{A92AA647-82F5-ED4A-8D15-66AF978227E6}" type="presOf" srcId="{E3E9FDF3-3E1E-EC4A-963C-F4C9E0B1FFA5}" destId="{C81326DA-A272-E849-99C7-DF596468C9E4}" srcOrd="0" destOrd="0" presId="urn:microsoft.com/office/officeart/2005/8/layout/hierarchy1"/>
    <dgm:cxn modelId="{04167829-E226-AE42-B50C-70F81F109226}" srcId="{5C7EBEDB-A1DB-CC43-8A2B-2CF48F3E4678}" destId="{53F0D9BA-162F-B245-BB7F-EB51EF55CFD2}" srcOrd="3" destOrd="0" parTransId="{E4A569D5-5217-474A-8187-FA07B299A178}" sibTransId="{ACBC8DE0-6A3F-6F48-B428-85B10E0C4052}"/>
    <dgm:cxn modelId="{DCEAC146-C301-4947-9138-FD0B8D8A23E7}" type="presOf" srcId="{CE0ECCF3-5A09-1A49-B95F-645B2E1CAAFD}" destId="{1CF24C90-F15C-5545-8C86-B1493CB0B327}" srcOrd="0" destOrd="0" presId="urn:microsoft.com/office/officeart/2005/8/layout/hierarchy1"/>
    <dgm:cxn modelId="{1ACAAB54-C1F8-634D-BE9C-403BB38BD5D9}" srcId="{DFE807D6-7C8F-2045-B46B-64F1C62ADD27}" destId="{5C7EBEDB-A1DB-CC43-8A2B-2CF48F3E4678}" srcOrd="0" destOrd="0" parTransId="{DA676211-C2AC-3844-A969-DC56BF7ADBDB}" sibTransId="{B5081C86-38AE-5A4A-A7CE-3AA064845D55}"/>
    <dgm:cxn modelId="{7BE66FE6-66FF-1442-8656-EB7C8D2490C4}" srcId="{5C7EBEDB-A1DB-CC43-8A2B-2CF48F3E4678}" destId="{3D03B69A-C9C3-464A-A47F-F8A8D703DADA}" srcOrd="0" destOrd="0" parTransId="{71D88CFE-2903-9E4A-9FE3-E75F0C85E5E1}" sibTransId="{1C6F7AEF-7925-4248-8231-F3C11F9856B7}"/>
    <dgm:cxn modelId="{AF7A67E1-BB41-0D48-8E06-0C08B51DFD5F}" type="presOf" srcId="{5C7EBEDB-A1DB-CC43-8A2B-2CF48F3E4678}" destId="{D01FBDFF-7FEC-8C46-9EAD-C447A190E27B}" srcOrd="0" destOrd="0" presId="urn:microsoft.com/office/officeart/2005/8/layout/hierarchy1"/>
    <dgm:cxn modelId="{A8D3554E-93EE-BC42-B531-A21932905529}" type="presOf" srcId="{33C4C056-C8AE-5644-B196-A127D0A9E33D}" destId="{ED09B537-277F-FA45-AA54-EC2DC3F03CC1}" srcOrd="0" destOrd="0" presId="urn:microsoft.com/office/officeart/2005/8/layout/hierarchy1"/>
    <dgm:cxn modelId="{D6AEA383-F639-0C4C-A29E-C7EDE21A1091}" srcId="{5C7EBEDB-A1DB-CC43-8A2B-2CF48F3E4678}" destId="{6ECBBE48-009B-4547-81BF-5911ED11CA4D}" srcOrd="2" destOrd="0" parTransId="{F1DC8048-C634-6C40-9DF3-576BD7DABDCA}" sibTransId="{DBEF5E1B-33B5-6944-85F2-055D331718B8}"/>
    <dgm:cxn modelId="{681105DB-EBB6-9C40-A718-D95F4A827062}" type="presOf" srcId="{E4A569D5-5217-474A-8187-FA07B299A178}" destId="{7192E6FD-967C-ED40-88DC-B68B07754DEB}" srcOrd="0" destOrd="0" presId="urn:microsoft.com/office/officeart/2005/8/layout/hierarchy1"/>
    <dgm:cxn modelId="{FEAD46FF-F8A9-1145-8971-6A8891F40E6F}" type="presOf" srcId="{3D03B69A-C9C3-464A-A47F-F8A8D703DADA}" destId="{6531356D-E199-CD4B-80C9-71613766613B}" srcOrd="0" destOrd="0" presId="urn:microsoft.com/office/officeart/2005/8/layout/hierarchy1"/>
    <dgm:cxn modelId="{90266AF5-08E6-A44C-B9D6-804581ABA37A}" type="presOf" srcId="{53F0D9BA-162F-B245-BB7F-EB51EF55CFD2}" destId="{DDE622C1-FBC1-9B46-93B9-6627A33B131F}" srcOrd="0" destOrd="0" presId="urn:microsoft.com/office/officeart/2005/8/layout/hierarchy1"/>
    <dgm:cxn modelId="{FF1EFB16-0193-184C-A34B-E709FA5EE530}" type="presOf" srcId="{6ECBBE48-009B-4547-81BF-5911ED11CA4D}" destId="{501CE835-A342-7645-8CB3-C46B53DD3EE3}" srcOrd="0" destOrd="0" presId="urn:microsoft.com/office/officeart/2005/8/layout/hierarchy1"/>
    <dgm:cxn modelId="{19A9393B-3CAB-D843-ACC1-F5069925694C}" type="presOf" srcId="{F1DC8048-C634-6C40-9DF3-576BD7DABDCA}" destId="{0A1EE10E-CB6A-634F-B7C8-BB8ABB5C32F6}" srcOrd="0" destOrd="0" presId="urn:microsoft.com/office/officeart/2005/8/layout/hierarchy1"/>
    <dgm:cxn modelId="{8D90D603-8572-8946-AF03-B2D1AE72909F}" type="presOf" srcId="{71D88CFE-2903-9E4A-9FE3-E75F0C85E5E1}" destId="{2C843535-D10D-374F-AAF9-935D363DA8B0}" srcOrd="0" destOrd="0" presId="urn:microsoft.com/office/officeart/2005/8/layout/hierarchy1"/>
    <dgm:cxn modelId="{B238743F-6457-0943-8CD7-4E4FE148CBEB}" type="presParOf" srcId="{9F4A015B-AA29-3A4C-A20F-913FBD81B9B1}" destId="{9029F6C7-8BA9-A649-B549-7690D4458575}" srcOrd="0" destOrd="0" presId="urn:microsoft.com/office/officeart/2005/8/layout/hierarchy1"/>
    <dgm:cxn modelId="{6D673175-76FC-C24A-A64B-D45876CED7FC}" type="presParOf" srcId="{9029F6C7-8BA9-A649-B549-7690D4458575}" destId="{438DE194-97B9-D248-9FB3-B935A6D53485}" srcOrd="0" destOrd="0" presId="urn:microsoft.com/office/officeart/2005/8/layout/hierarchy1"/>
    <dgm:cxn modelId="{C92B71BC-7097-3C41-90A9-1B1D53988B10}" type="presParOf" srcId="{438DE194-97B9-D248-9FB3-B935A6D53485}" destId="{A5F5EC21-B7F1-1749-879D-2910BE743DA6}" srcOrd="0" destOrd="0" presId="urn:microsoft.com/office/officeart/2005/8/layout/hierarchy1"/>
    <dgm:cxn modelId="{18F771AF-F95F-5A46-86AD-CCE325159417}" type="presParOf" srcId="{438DE194-97B9-D248-9FB3-B935A6D53485}" destId="{D01FBDFF-7FEC-8C46-9EAD-C447A190E27B}" srcOrd="1" destOrd="0" presId="urn:microsoft.com/office/officeart/2005/8/layout/hierarchy1"/>
    <dgm:cxn modelId="{CF4864F5-57A8-794F-9E06-22D9A6C17677}" type="presParOf" srcId="{9029F6C7-8BA9-A649-B549-7690D4458575}" destId="{5AF00DC7-6DA5-494C-BE2E-2CB54B59DDE8}" srcOrd="1" destOrd="0" presId="urn:microsoft.com/office/officeart/2005/8/layout/hierarchy1"/>
    <dgm:cxn modelId="{96B2FA75-B821-CE43-BCFC-FA2FAA95F3CC}" type="presParOf" srcId="{5AF00DC7-6DA5-494C-BE2E-2CB54B59DDE8}" destId="{2C843535-D10D-374F-AAF9-935D363DA8B0}" srcOrd="0" destOrd="0" presId="urn:microsoft.com/office/officeart/2005/8/layout/hierarchy1"/>
    <dgm:cxn modelId="{415A1D9D-38B5-7440-BB7E-6597AB76244A}" type="presParOf" srcId="{5AF00DC7-6DA5-494C-BE2E-2CB54B59DDE8}" destId="{3C902AD5-562A-6147-B8F6-178E46587245}" srcOrd="1" destOrd="0" presId="urn:microsoft.com/office/officeart/2005/8/layout/hierarchy1"/>
    <dgm:cxn modelId="{49658462-2D50-8242-B4B2-024417D698F0}" type="presParOf" srcId="{3C902AD5-562A-6147-B8F6-178E46587245}" destId="{4B2FFB3E-39D9-674F-911A-7EB5A3FFDB19}" srcOrd="0" destOrd="0" presId="urn:microsoft.com/office/officeart/2005/8/layout/hierarchy1"/>
    <dgm:cxn modelId="{354AEF3F-E686-9542-A7BF-E3F0FF5B8DB0}" type="presParOf" srcId="{4B2FFB3E-39D9-674F-911A-7EB5A3FFDB19}" destId="{18F9506D-EFB3-1B43-A68E-8B5F16C561BB}" srcOrd="0" destOrd="0" presId="urn:microsoft.com/office/officeart/2005/8/layout/hierarchy1"/>
    <dgm:cxn modelId="{EF6464C7-0568-5F4B-ACC7-EB349BF0F682}" type="presParOf" srcId="{4B2FFB3E-39D9-674F-911A-7EB5A3FFDB19}" destId="{6531356D-E199-CD4B-80C9-71613766613B}" srcOrd="1" destOrd="0" presId="urn:microsoft.com/office/officeart/2005/8/layout/hierarchy1"/>
    <dgm:cxn modelId="{55F32CBC-3FC6-3F43-A23A-2AB38667F20A}" type="presParOf" srcId="{3C902AD5-562A-6147-B8F6-178E46587245}" destId="{1485C940-3635-D84C-A658-3F2491380DE0}" srcOrd="1" destOrd="0" presId="urn:microsoft.com/office/officeart/2005/8/layout/hierarchy1"/>
    <dgm:cxn modelId="{7E9B4931-B8F5-3E41-8688-BE3AE37D20AA}" type="presParOf" srcId="{5AF00DC7-6DA5-494C-BE2E-2CB54B59DDE8}" destId="{1CF24C90-F15C-5545-8C86-B1493CB0B327}" srcOrd="2" destOrd="0" presId="urn:microsoft.com/office/officeart/2005/8/layout/hierarchy1"/>
    <dgm:cxn modelId="{2DF0EC67-41F1-E040-AB9A-3999DF8F04F2}" type="presParOf" srcId="{5AF00DC7-6DA5-494C-BE2E-2CB54B59DDE8}" destId="{5C1155D2-EDBF-6544-9A4F-E8D22043693E}" srcOrd="3" destOrd="0" presId="urn:microsoft.com/office/officeart/2005/8/layout/hierarchy1"/>
    <dgm:cxn modelId="{29ED6F49-1018-E841-980C-479B63492AFE}" type="presParOf" srcId="{5C1155D2-EDBF-6544-9A4F-E8D22043693E}" destId="{EE86CC1C-9A88-354D-A7B9-B236E831F98F}" srcOrd="0" destOrd="0" presId="urn:microsoft.com/office/officeart/2005/8/layout/hierarchy1"/>
    <dgm:cxn modelId="{B1EE3778-335D-3A4E-B1EB-C6B8BD1AB61A}" type="presParOf" srcId="{EE86CC1C-9A88-354D-A7B9-B236E831F98F}" destId="{E4864B80-2413-A54D-8CE7-66C7F284808D}" srcOrd="0" destOrd="0" presId="urn:microsoft.com/office/officeart/2005/8/layout/hierarchy1"/>
    <dgm:cxn modelId="{DDEC5B4F-633C-724D-A19A-1EA4E2BB7CD3}" type="presParOf" srcId="{EE86CC1C-9A88-354D-A7B9-B236E831F98F}" destId="{A1E8D2BC-5EAD-D848-9E20-0CE91EDFC92F}" srcOrd="1" destOrd="0" presId="urn:microsoft.com/office/officeart/2005/8/layout/hierarchy1"/>
    <dgm:cxn modelId="{A22899C4-6D17-CC4E-B0EA-10D6DFB27104}" type="presParOf" srcId="{5C1155D2-EDBF-6544-9A4F-E8D22043693E}" destId="{BF9C180E-FA6E-754E-A80F-1A56AC2FF06F}" srcOrd="1" destOrd="0" presId="urn:microsoft.com/office/officeart/2005/8/layout/hierarchy1"/>
    <dgm:cxn modelId="{9C460D74-4B66-CB44-8238-8786492E2873}" type="presParOf" srcId="{5AF00DC7-6DA5-494C-BE2E-2CB54B59DDE8}" destId="{0A1EE10E-CB6A-634F-B7C8-BB8ABB5C32F6}" srcOrd="4" destOrd="0" presId="urn:microsoft.com/office/officeart/2005/8/layout/hierarchy1"/>
    <dgm:cxn modelId="{7E68C1F5-4B12-344E-9B88-77F29DDF36C8}" type="presParOf" srcId="{5AF00DC7-6DA5-494C-BE2E-2CB54B59DDE8}" destId="{082F2F7D-7F2A-6043-A541-628FA81040F2}" srcOrd="5" destOrd="0" presId="urn:microsoft.com/office/officeart/2005/8/layout/hierarchy1"/>
    <dgm:cxn modelId="{62DC01D8-0556-7646-8401-C8B9A1F0F40F}" type="presParOf" srcId="{082F2F7D-7F2A-6043-A541-628FA81040F2}" destId="{29E3CA7C-858A-334A-B291-B6AB24444D85}" srcOrd="0" destOrd="0" presId="urn:microsoft.com/office/officeart/2005/8/layout/hierarchy1"/>
    <dgm:cxn modelId="{8CB8C5E4-E383-1F4E-9AE7-E3B2D6C75D97}" type="presParOf" srcId="{29E3CA7C-858A-334A-B291-B6AB24444D85}" destId="{E5C8D99E-3950-C142-B2DA-2ED4BDF7F9E3}" srcOrd="0" destOrd="0" presId="urn:microsoft.com/office/officeart/2005/8/layout/hierarchy1"/>
    <dgm:cxn modelId="{9E1FF9F8-4C0C-404E-8887-5B764C5F9338}" type="presParOf" srcId="{29E3CA7C-858A-334A-B291-B6AB24444D85}" destId="{501CE835-A342-7645-8CB3-C46B53DD3EE3}" srcOrd="1" destOrd="0" presId="urn:microsoft.com/office/officeart/2005/8/layout/hierarchy1"/>
    <dgm:cxn modelId="{BA696BD7-1C52-7349-A7BE-854368DA2F98}" type="presParOf" srcId="{082F2F7D-7F2A-6043-A541-628FA81040F2}" destId="{9D5FEB25-82C7-4D46-9B62-F9FA088394CB}" srcOrd="1" destOrd="0" presId="urn:microsoft.com/office/officeart/2005/8/layout/hierarchy1"/>
    <dgm:cxn modelId="{DB1207A2-C0D2-2744-BC50-21F41C8C8205}" type="presParOf" srcId="{5AF00DC7-6DA5-494C-BE2E-2CB54B59DDE8}" destId="{7192E6FD-967C-ED40-88DC-B68B07754DEB}" srcOrd="6" destOrd="0" presId="urn:microsoft.com/office/officeart/2005/8/layout/hierarchy1"/>
    <dgm:cxn modelId="{79B7ECCE-7650-C04D-B058-D4439D74AC37}" type="presParOf" srcId="{5AF00DC7-6DA5-494C-BE2E-2CB54B59DDE8}" destId="{CAAE29ED-4190-924A-B233-A3BAEADCC7F3}" srcOrd="7" destOrd="0" presId="urn:microsoft.com/office/officeart/2005/8/layout/hierarchy1"/>
    <dgm:cxn modelId="{BBC34F43-A7E7-D848-946C-D470C594C202}" type="presParOf" srcId="{CAAE29ED-4190-924A-B233-A3BAEADCC7F3}" destId="{9D87B071-0518-314A-BB80-0D8F5A927944}" srcOrd="0" destOrd="0" presId="urn:microsoft.com/office/officeart/2005/8/layout/hierarchy1"/>
    <dgm:cxn modelId="{21CEE4A5-4434-8243-A6BF-AA7249B32455}" type="presParOf" srcId="{9D87B071-0518-314A-BB80-0D8F5A927944}" destId="{0E05A28B-9138-9B49-ACFC-0A5DF65BD87F}" srcOrd="0" destOrd="0" presId="urn:microsoft.com/office/officeart/2005/8/layout/hierarchy1"/>
    <dgm:cxn modelId="{91485985-AA14-494B-91A4-2465236BA0A1}" type="presParOf" srcId="{9D87B071-0518-314A-BB80-0D8F5A927944}" destId="{DDE622C1-FBC1-9B46-93B9-6627A33B131F}" srcOrd="1" destOrd="0" presId="urn:microsoft.com/office/officeart/2005/8/layout/hierarchy1"/>
    <dgm:cxn modelId="{4ED026EB-CE9C-BA42-B344-9815A6298D51}" type="presParOf" srcId="{CAAE29ED-4190-924A-B233-A3BAEADCC7F3}" destId="{F001B97F-52A8-A64C-85DE-62138D21BC60}" srcOrd="1" destOrd="0" presId="urn:microsoft.com/office/officeart/2005/8/layout/hierarchy1"/>
    <dgm:cxn modelId="{D7B60B58-FE62-1540-8E74-131E3CC271F9}" type="presParOf" srcId="{5AF00DC7-6DA5-494C-BE2E-2CB54B59DDE8}" destId="{C81326DA-A272-E849-99C7-DF596468C9E4}" srcOrd="8" destOrd="0" presId="urn:microsoft.com/office/officeart/2005/8/layout/hierarchy1"/>
    <dgm:cxn modelId="{83C7AC7C-597E-8F4F-9E2E-D638EA73F70D}" type="presParOf" srcId="{5AF00DC7-6DA5-494C-BE2E-2CB54B59DDE8}" destId="{F7F2CFEC-6912-0043-BD5C-64DD8D1431A5}" srcOrd="9" destOrd="0" presId="urn:microsoft.com/office/officeart/2005/8/layout/hierarchy1"/>
    <dgm:cxn modelId="{E4D15896-89DE-A444-8EED-10ED7CA0C708}" type="presParOf" srcId="{F7F2CFEC-6912-0043-BD5C-64DD8D1431A5}" destId="{DB0F0C80-D611-BD4A-AD4A-A592F411E6FB}" srcOrd="0" destOrd="0" presId="urn:microsoft.com/office/officeart/2005/8/layout/hierarchy1"/>
    <dgm:cxn modelId="{386EC66A-E45C-6340-9BA9-08DED02B5E8E}" type="presParOf" srcId="{DB0F0C80-D611-BD4A-AD4A-A592F411E6FB}" destId="{FC63B431-554B-FF44-A81A-B58A0549D8CE}" srcOrd="0" destOrd="0" presId="urn:microsoft.com/office/officeart/2005/8/layout/hierarchy1"/>
    <dgm:cxn modelId="{D0CE214F-EFC6-2D41-87F7-BF4A6C7E76B5}" type="presParOf" srcId="{DB0F0C80-D611-BD4A-AD4A-A592F411E6FB}" destId="{ED09B537-277F-FA45-AA54-EC2DC3F03CC1}" srcOrd="1" destOrd="0" presId="urn:microsoft.com/office/officeart/2005/8/layout/hierarchy1"/>
    <dgm:cxn modelId="{A24C24C8-EB3E-0A45-B14A-D74CAC0B5219}" type="presParOf" srcId="{F7F2CFEC-6912-0043-BD5C-64DD8D1431A5}" destId="{E5A71897-CA22-3F47-8736-16DA4FA3ED9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84E8807-1652-6946-94CD-E2F7BF8C46C8}" type="doc">
      <dgm:prSet loTypeId="urn:microsoft.com/office/officeart/2008/layout/HorizontalMultiLevelHierarchy" loCatId="" qsTypeId="urn:microsoft.com/office/officeart/2005/8/quickstyle/simple3" qsCatId="simple" csTypeId="urn:microsoft.com/office/officeart/2005/8/colors/accent4_3" csCatId="accent4" phldr="1"/>
      <dgm:spPr/>
      <dgm:t>
        <a:bodyPr/>
        <a:lstStyle/>
        <a:p>
          <a:endParaRPr lang="en-US"/>
        </a:p>
      </dgm:t>
    </dgm:pt>
    <dgm:pt modelId="{D9DB4D13-00B4-9F47-A403-12EBA2B57260}">
      <dgm:prSet/>
      <dgm:spPr/>
      <dgm:t>
        <a:bodyPr/>
        <a:lstStyle/>
        <a:p>
          <a:pPr rtl="0"/>
          <a:r>
            <a:rPr lang="en-US" dirty="0" smtClean="0"/>
            <a:t>Perfect competition</a:t>
          </a:r>
          <a:endParaRPr lang="en-US" dirty="0"/>
        </a:p>
      </dgm:t>
    </dgm:pt>
    <dgm:pt modelId="{D130D2F8-1C70-CA48-93BE-39AA8F99CBF1}" type="parTrans" cxnId="{416B94AF-98DB-0C44-B9FD-F41250626BC5}">
      <dgm:prSet/>
      <dgm:spPr/>
      <dgm:t>
        <a:bodyPr/>
        <a:lstStyle/>
        <a:p>
          <a:endParaRPr lang="en-US"/>
        </a:p>
      </dgm:t>
    </dgm:pt>
    <dgm:pt modelId="{1D45B64A-A330-8048-B64A-B9BE7B8A2590}" type="sibTrans" cxnId="{416B94AF-98DB-0C44-B9FD-F41250626BC5}">
      <dgm:prSet/>
      <dgm:spPr/>
      <dgm:t>
        <a:bodyPr/>
        <a:lstStyle/>
        <a:p>
          <a:endParaRPr lang="en-US"/>
        </a:p>
      </dgm:t>
    </dgm:pt>
    <dgm:pt modelId="{E4BD79DB-9F01-894D-B12C-DD86F6E958AD}">
      <dgm:prSet custT="1"/>
      <dgm:spPr/>
      <dgm:t>
        <a:bodyPr/>
        <a:lstStyle/>
        <a:p>
          <a:pPr algn="just" rtl="0"/>
          <a:r>
            <a:rPr lang="en-US" sz="3200" dirty="0" smtClean="0"/>
            <a:t>Perfect knowledge</a:t>
          </a:r>
          <a:endParaRPr lang="en-US" sz="3200" dirty="0"/>
        </a:p>
      </dgm:t>
    </dgm:pt>
    <dgm:pt modelId="{C2108697-32D5-864B-8374-1BA65971FE82}" type="parTrans" cxnId="{1F04237A-2B12-9440-A4FB-79D5DB9F6421}">
      <dgm:prSet/>
      <dgm:spPr/>
      <dgm:t>
        <a:bodyPr/>
        <a:lstStyle/>
        <a:p>
          <a:endParaRPr lang="en-US"/>
        </a:p>
      </dgm:t>
    </dgm:pt>
    <dgm:pt modelId="{5D503E09-F686-1D4F-BDE0-C0E824E4A0E5}" type="sibTrans" cxnId="{1F04237A-2B12-9440-A4FB-79D5DB9F6421}">
      <dgm:prSet/>
      <dgm:spPr/>
      <dgm:t>
        <a:bodyPr/>
        <a:lstStyle/>
        <a:p>
          <a:endParaRPr lang="en-US"/>
        </a:p>
      </dgm:t>
    </dgm:pt>
    <dgm:pt modelId="{0D5DA654-DBBD-7746-AED3-7CF6E671A977}">
      <dgm:prSet custT="1"/>
      <dgm:spPr/>
      <dgm:t>
        <a:bodyPr/>
        <a:lstStyle/>
        <a:p>
          <a:pPr algn="just" rtl="0"/>
          <a:r>
            <a:rPr lang="en-US" sz="3200" dirty="0" smtClean="0"/>
            <a:t>Many buyers and sellers</a:t>
          </a:r>
          <a:endParaRPr lang="en-US" sz="3200" dirty="0"/>
        </a:p>
      </dgm:t>
    </dgm:pt>
    <dgm:pt modelId="{8BFF2448-4C03-144E-808B-686CDADFA66A}" type="parTrans" cxnId="{59A56781-3A67-8541-A494-BF4B1BCD7E02}">
      <dgm:prSet/>
      <dgm:spPr/>
      <dgm:t>
        <a:bodyPr/>
        <a:lstStyle/>
        <a:p>
          <a:endParaRPr lang="en-US"/>
        </a:p>
      </dgm:t>
    </dgm:pt>
    <dgm:pt modelId="{C469BCB9-B1D3-1948-A8E4-B134D2AD9D43}" type="sibTrans" cxnId="{59A56781-3A67-8541-A494-BF4B1BCD7E02}">
      <dgm:prSet/>
      <dgm:spPr/>
      <dgm:t>
        <a:bodyPr/>
        <a:lstStyle/>
        <a:p>
          <a:endParaRPr lang="en-US"/>
        </a:p>
      </dgm:t>
    </dgm:pt>
    <dgm:pt modelId="{87BDB0DC-7866-FE41-AF1C-EDF201EFAAAC}">
      <dgm:prSet custT="1"/>
      <dgm:spPr/>
      <dgm:t>
        <a:bodyPr/>
        <a:lstStyle/>
        <a:p>
          <a:pPr algn="just" rtl="0"/>
          <a:r>
            <a:rPr lang="en-US" sz="3200" dirty="0" smtClean="0"/>
            <a:t>Identical products</a:t>
          </a:r>
          <a:endParaRPr lang="en-US" sz="3200" dirty="0"/>
        </a:p>
      </dgm:t>
    </dgm:pt>
    <dgm:pt modelId="{41336A42-742F-6D42-B03B-329DCB325FE0}" type="parTrans" cxnId="{03DF28FD-0B01-6242-BBBB-60A80738EF73}">
      <dgm:prSet/>
      <dgm:spPr/>
      <dgm:t>
        <a:bodyPr/>
        <a:lstStyle/>
        <a:p>
          <a:endParaRPr lang="en-US"/>
        </a:p>
      </dgm:t>
    </dgm:pt>
    <dgm:pt modelId="{DBB47611-8226-CC4F-BBF8-8DDBCE2F9F8B}" type="sibTrans" cxnId="{03DF28FD-0B01-6242-BBBB-60A80738EF73}">
      <dgm:prSet/>
      <dgm:spPr/>
      <dgm:t>
        <a:bodyPr/>
        <a:lstStyle/>
        <a:p>
          <a:endParaRPr lang="en-US"/>
        </a:p>
      </dgm:t>
    </dgm:pt>
    <dgm:pt modelId="{F3F3BA85-81DF-2140-928F-2ACF14128719}">
      <dgm:prSet custT="1"/>
      <dgm:spPr/>
      <dgm:t>
        <a:bodyPr/>
        <a:lstStyle/>
        <a:p>
          <a:pPr algn="just" rtl="0"/>
          <a:r>
            <a:rPr lang="en-US" sz="3200" dirty="0" smtClean="0"/>
            <a:t>Price takers</a:t>
          </a:r>
          <a:endParaRPr lang="en-US" sz="3200" dirty="0"/>
        </a:p>
      </dgm:t>
    </dgm:pt>
    <dgm:pt modelId="{EBE2FB02-E54E-D34A-AC87-94965C822A41}" type="parTrans" cxnId="{1D9737D6-12B8-7441-8739-DEC66C31B3B2}">
      <dgm:prSet/>
      <dgm:spPr/>
      <dgm:t>
        <a:bodyPr/>
        <a:lstStyle/>
        <a:p>
          <a:endParaRPr lang="en-US"/>
        </a:p>
      </dgm:t>
    </dgm:pt>
    <dgm:pt modelId="{81CFD0BC-B27E-5C46-B213-DED8D1CB7730}" type="sibTrans" cxnId="{1D9737D6-12B8-7441-8739-DEC66C31B3B2}">
      <dgm:prSet/>
      <dgm:spPr/>
      <dgm:t>
        <a:bodyPr/>
        <a:lstStyle/>
        <a:p>
          <a:endParaRPr lang="en-US"/>
        </a:p>
      </dgm:t>
    </dgm:pt>
    <dgm:pt modelId="{5999F2FB-CF3E-8340-A6EA-440B2AC71DC1}">
      <dgm:prSet custT="1"/>
      <dgm:spPr/>
      <dgm:t>
        <a:bodyPr/>
        <a:lstStyle/>
        <a:p>
          <a:pPr algn="just" rtl="0"/>
          <a:r>
            <a:rPr lang="en-US" sz="3200" dirty="0" smtClean="0"/>
            <a:t>No barriers to entry and exit</a:t>
          </a:r>
          <a:endParaRPr lang="en-US" sz="3200" dirty="0"/>
        </a:p>
      </dgm:t>
    </dgm:pt>
    <dgm:pt modelId="{A0FA4383-1389-F146-99EA-903D8144B707}" type="parTrans" cxnId="{1B14C2A1-28F5-D148-9CE4-B74B38FBFC93}">
      <dgm:prSet/>
      <dgm:spPr/>
      <dgm:t>
        <a:bodyPr/>
        <a:lstStyle/>
        <a:p>
          <a:endParaRPr lang="en-US"/>
        </a:p>
      </dgm:t>
    </dgm:pt>
    <dgm:pt modelId="{128E83B9-B15A-FC49-82FC-D21E0BBF371D}" type="sibTrans" cxnId="{1B14C2A1-28F5-D148-9CE4-B74B38FBFC93}">
      <dgm:prSet/>
      <dgm:spPr/>
      <dgm:t>
        <a:bodyPr/>
        <a:lstStyle/>
        <a:p>
          <a:endParaRPr lang="en-US"/>
        </a:p>
      </dgm:t>
    </dgm:pt>
    <dgm:pt modelId="{FC7C3A23-6F5A-9F46-BCA1-88C265F18F01}">
      <dgm:prSet custT="1"/>
      <dgm:spPr/>
      <dgm:t>
        <a:bodyPr/>
        <a:lstStyle/>
        <a:p>
          <a:pPr algn="just" rtl="0"/>
          <a:r>
            <a:rPr lang="en-US" sz="3200" dirty="0" smtClean="0"/>
            <a:t>Abnormal profit in SR and normal profit in LR</a:t>
          </a:r>
          <a:endParaRPr lang="en-US" sz="3200" dirty="0"/>
        </a:p>
      </dgm:t>
    </dgm:pt>
    <dgm:pt modelId="{BF1A05FB-8AA2-EB49-8684-388435304204}" type="parTrans" cxnId="{78B3D3B0-D768-274F-8315-6B76971C2E60}">
      <dgm:prSet/>
      <dgm:spPr/>
      <dgm:t>
        <a:bodyPr/>
        <a:lstStyle/>
        <a:p>
          <a:endParaRPr lang="en-US"/>
        </a:p>
      </dgm:t>
    </dgm:pt>
    <dgm:pt modelId="{86165713-AE69-1C4D-AF58-76A36AA84B1D}" type="sibTrans" cxnId="{78B3D3B0-D768-274F-8315-6B76971C2E60}">
      <dgm:prSet/>
      <dgm:spPr/>
      <dgm:t>
        <a:bodyPr/>
        <a:lstStyle/>
        <a:p>
          <a:endParaRPr lang="en-US"/>
        </a:p>
      </dgm:t>
    </dgm:pt>
    <dgm:pt modelId="{E3BB7AB6-6461-6940-BC9F-79C94A0D3689}" type="pres">
      <dgm:prSet presAssocID="{384E8807-1652-6946-94CD-E2F7BF8C46C8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7C11390A-EE63-0A48-BFF9-350959A1574F}" type="pres">
      <dgm:prSet presAssocID="{D9DB4D13-00B4-9F47-A403-12EBA2B57260}" presName="root1" presStyleCnt="0"/>
      <dgm:spPr/>
    </dgm:pt>
    <dgm:pt modelId="{7BFB9034-C755-614F-85F5-0DF7E20C02B0}" type="pres">
      <dgm:prSet presAssocID="{D9DB4D13-00B4-9F47-A403-12EBA2B57260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130A3A1-CFAC-1E4B-9B19-17516A20D21D}" type="pres">
      <dgm:prSet presAssocID="{D9DB4D13-00B4-9F47-A403-12EBA2B57260}" presName="level2hierChild" presStyleCnt="0"/>
      <dgm:spPr/>
    </dgm:pt>
    <dgm:pt modelId="{CC30CCE5-B56F-814E-A629-E558B07C38AF}" type="pres">
      <dgm:prSet presAssocID="{8BFF2448-4C03-144E-808B-686CDADFA66A}" presName="conn2-1" presStyleLbl="parChTrans1D2" presStyleIdx="0" presStyleCnt="6"/>
      <dgm:spPr/>
    </dgm:pt>
    <dgm:pt modelId="{C2BE3FA9-0479-6646-A2ED-0DE40AB2C099}" type="pres">
      <dgm:prSet presAssocID="{8BFF2448-4C03-144E-808B-686CDADFA66A}" presName="connTx" presStyleLbl="parChTrans1D2" presStyleIdx="0" presStyleCnt="6"/>
      <dgm:spPr/>
    </dgm:pt>
    <dgm:pt modelId="{CACD8148-5D6A-A343-AA6B-4314F2F86B22}" type="pres">
      <dgm:prSet presAssocID="{0D5DA654-DBBD-7746-AED3-7CF6E671A977}" presName="root2" presStyleCnt="0"/>
      <dgm:spPr/>
    </dgm:pt>
    <dgm:pt modelId="{EB13E897-1471-674A-99C6-6ADB8E123EA8}" type="pres">
      <dgm:prSet presAssocID="{0D5DA654-DBBD-7746-AED3-7CF6E671A977}" presName="LevelTwoTextNode" presStyleLbl="node2" presStyleIdx="0" presStyleCnt="6" custScaleX="28013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BD74C8D-CA00-0740-9428-7F0F19AB7C91}" type="pres">
      <dgm:prSet presAssocID="{0D5DA654-DBBD-7746-AED3-7CF6E671A977}" presName="level3hierChild" presStyleCnt="0"/>
      <dgm:spPr/>
    </dgm:pt>
    <dgm:pt modelId="{517E697D-6397-7346-9B14-049E360F7ED7}" type="pres">
      <dgm:prSet presAssocID="{41336A42-742F-6D42-B03B-329DCB325FE0}" presName="conn2-1" presStyleLbl="parChTrans1D2" presStyleIdx="1" presStyleCnt="6"/>
      <dgm:spPr/>
    </dgm:pt>
    <dgm:pt modelId="{E0B9C12E-4937-7E4A-B75F-1C713807FDA5}" type="pres">
      <dgm:prSet presAssocID="{41336A42-742F-6D42-B03B-329DCB325FE0}" presName="connTx" presStyleLbl="parChTrans1D2" presStyleIdx="1" presStyleCnt="6"/>
      <dgm:spPr/>
    </dgm:pt>
    <dgm:pt modelId="{21229624-73FF-AC4E-84BC-0221D7AB8E84}" type="pres">
      <dgm:prSet presAssocID="{87BDB0DC-7866-FE41-AF1C-EDF201EFAAAC}" presName="root2" presStyleCnt="0"/>
      <dgm:spPr/>
    </dgm:pt>
    <dgm:pt modelId="{130A439E-9D18-8A42-B8AF-B9911EFB42D2}" type="pres">
      <dgm:prSet presAssocID="{87BDB0DC-7866-FE41-AF1C-EDF201EFAAAC}" presName="LevelTwoTextNode" presStyleLbl="node2" presStyleIdx="1" presStyleCnt="6" custScaleX="283069">
        <dgm:presLayoutVars>
          <dgm:chPref val="3"/>
        </dgm:presLayoutVars>
      </dgm:prSet>
      <dgm:spPr/>
    </dgm:pt>
    <dgm:pt modelId="{97CE4325-9859-0C41-A294-9E33C2F54674}" type="pres">
      <dgm:prSet presAssocID="{87BDB0DC-7866-FE41-AF1C-EDF201EFAAAC}" presName="level3hierChild" presStyleCnt="0"/>
      <dgm:spPr/>
    </dgm:pt>
    <dgm:pt modelId="{6F6C9F08-13D9-5C4E-AE2E-A517710465A1}" type="pres">
      <dgm:prSet presAssocID="{EBE2FB02-E54E-D34A-AC87-94965C822A41}" presName="conn2-1" presStyleLbl="parChTrans1D2" presStyleIdx="2" presStyleCnt="6"/>
      <dgm:spPr/>
    </dgm:pt>
    <dgm:pt modelId="{461C13B7-3D99-A847-AF0A-93D5E313BC6D}" type="pres">
      <dgm:prSet presAssocID="{EBE2FB02-E54E-D34A-AC87-94965C822A41}" presName="connTx" presStyleLbl="parChTrans1D2" presStyleIdx="2" presStyleCnt="6"/>
      <dgm:spPr/>
    </dgm:pt>
    <dgm:pt modelId="{5E8E4CB0-223B-004D-8813-FD10E80042BA}" type="pres">
      <dgm:prSet presAssocID="{F3F3BA85-81DF-2140-928F-2ACF14128719}" presName="root2" presStyleCnt="0"/>
      <dgm:spPr/>
    </dgm:pt>
    <dgm:pt modelId="{67ADB409-CA7E-EC41-98F3-8C522DA4686A}" type="pres">
      <dgm:prSet presAssocID="{F3F3BA85-81DF-2140-928F-2ACF14128719}" presName="LevelTwoTextNode" presStyleLbl="node2" presStyleIdx="2" presStyleCnt="6" custScaleX="28049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8E454FF-BB27-2948-9410-9AC553460917}" type="pres">
      <dgm:prSet presAssocID="{F3F3BA85-81DF-2140-928F-2ACF14128719}" presName="level3hierChild" presStyleCnt="0"/>
      <dgm:spPr/>
    </dgm:pt>
    <dgm:pt modelId="{3A57FF74-D083-514C-9546-51150EC5F6BA}" type="pres">
      <dgm:prSet presAssocID="{A0FA4383-1389-F146-99EA-903D8144B707}" presName="conn2-1" presStyleLbl="parChTrans1D2" presStyleIdx="3" presStyleCnt="6"/>
      <dgm:spPr/>
    </dgm:pt>
    <dgm:pt modelId="{DA735051-378E-2340-AEF5-4A0A06FC6ADB}" type="pres">
      <dgm:prSet presAssocID="{A0FA4383-1389-F146-99EA-903D8144B707}" presName="connTx" presStyleLbl="parChTrans1D2" presStyleIdx="3" presStyleCnt="6"/>
      <dgm:spPr/>
    </dgm:pt>
    <dgm:pt modelId="{E272D0C2-000E-3F46-9B4F-0F3442B9DCFD}" type="pres">
      <dgm:prSet presAssocID="{5999F2FB-CF3E-8340-A6EA-440B2AC71DC1}" presName="root2" presStyleCnt="0"/>
      <dgm:spPr/>
    </dgm:pt>
    <dgm:pt modelId="{DF1DD9F3-5232-ED4A-A3AD-48BFB4F0E8F7}" type="pres">
      <dgm:prSet presAssocID="{5999F2FB-CF3E-8340-A6EA-440B2AC71DC1}" presName="LevelTwoTextNode" presStyleLbl="node2" presStyleIdx="3" presStyleCnt="6" custScaleX="27947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A922478-6B7B-884F-801C-6587EED04A33}" type="pres">
      <dgm:prSet presAssocID="{5999F2FB-CF3E-8340-A6EA-440B2AC71DC1}" presName="level3hierChild" presStyleCnt="0"/>
      <dgm:spPr/>
    </dgm:pt>
    <dgm:pt modelId="{DDEE777A-0E35-5F4E-BE96-F5E0E85EC81B}" type="pres">
      <dgm:prSet presAssocID="{C2108697-32D5-864B-8374-1BA65971FE82}" presName="conn2-1" presStyleLbl="parChTrans1D2" presStyleIdx="4" presStyleCnt="6"/>
      <dgm:spPr/>
    </dgm:pt>
    <dgm:pt modelId="{3CC5DCCD-88AE-9645-A31E-27968E7D4C25}" type="pres">
      <dgm:prSet presAssocID="{C2108697-32D5-864B-8374-1BA65971FE82}" presName="connTx" presStyleLbl="parChTrans1D2" presStyleIdx="4" presStyleCnt="6"/>
      <dgm:spPr/>
    </dgm:pt>
    <dgm:pt modelId="{CE041C0E-686A-B84C-9CAF-B3C2DE699139}" type="pres">
      <dgm:prSet presAssocID="{E4BD79DB-9F01-894D-B12C-DD86F6E958AD}" presName="root2" presStyleCnt="0"/>
      <dgm:spPr/>
    </dgm:pt>
    <dgm:pt modelId="{DC0E06AD-0165-BC4A-ADD2-A9CA3450AF37}" type="pres">
      <dgm:prSet presAssocID="{E4BD79DB-9F01-894D-B12C-DD86F6E958AD}" presName="LevelTwoTextNode" presStyleLbl="node2" presStyleIdx="4" presStyleCnt="6" custScaleX="279653">
        <dgm:presLayoutVars>
          <dgm:chPref val="3"/>
        </dgm:presLayoutVars>
      </dgm:prSet>
      <dgm:spPr/>
    </dgm:pt>
    <dgm:pt modelId="{1B2B0F3A-56CB-F74D-A0DD-6810B08AB5B8}" type="pres">
      <dgm:prSet presAssocID="{E4BD79DB-9F01-894D-B12C-DD86F6E958AD}" presName="level3hierChild" presStyleCnt="0"/>
      <dgm:spPr/>
    </dgm:pt>
    <dgm:pt modelId="{2184F321-30A5-F441-82DB-10101880A5A2}" type="pres">
      <dgm:prSet presAssocID="{BF1A05FB-8AA2-EB49-8684-388435304204}" presName="conn2-1" presStyleLbl="parChTrans1D2" presStyleIdx="5" presStyleCnt="6"/>
      <dgm:spPr/>
    </dgm:pt>
    <dgm:pt modelId="{9426737C-BAC9-434E-9932-8B24D36DD58D}" type="pres">
      <dgm:prSet presAssocID="{BF1A05FB-8AA2-EB49-8684-388435304204}" presName="connTx" presStyleLbl="parChTrans1D2" presStyleIdx="5" presStyleCnt="6"/>
      <dgm:spPr/>
    </dgm:pt>
    <dgm:pt modelId="{1A214FFE-E2F1-034D-82D0-DE76C91D7E1F}" type="pres">
      <dgm:prSet presAssocID="{FC7C3A23-6F5A-9F46-BCA1-88C265F18F01}" presName="root2" presStyleCnt="0"/>
      <dgm:spPr/>
    </dgm:pt>
    <dgm:pt modelId="{779688BC-BF1E-DA41-AC74-29B6DF41DF0D}" type="pres">
      <dgm:prSet presAssocID="{FC7C3A23-6F5A-9F46-BCA1-88C265F18F01}" presName="LevelTwoTextNode" presStyleLbl="node2" presStyleIdx="5" presStyleCnt="6" custScaleX="284448">
        <dgm:presLayoutVars>
          <dgm:chPref val="3"/>
        </dgm:presLayoutVars>
      </dgm:prSet>
      <dgm:spPr/>
    </dgm:pt>
    <dgm:pt modelId="{A9F53942-47B5-BE4E-8F8D-6F6D91C85E2A}" type="pres">
      <dgm:prSet presAssocID="{FC7C3A23-6F5A-9F46-BCA1-88C265F18F01}" presName="level3hierChild" presStyleCnt="0"/>
      <dgm:spPr/>
    </dgm:pt>
  </dgm:ptLst>
  <dgm:cxnLst>
    <dgm:cxn modelId="{76753CB9-7418-1B4D-BD85-F12FFE949AA5}" type="presOf" srcId="{BF1A05FB-8AA2-EB49-8684-388435304204}" destId="{2184F321-30A5-F441-82DB-10101880A5A2}" srcOrd="0" destOrd="0" presId="urn:microsoft.com/office/officeart/2008/layout/HorizontalMultiLevelHierarchy"/>
    <dgm:cxn modelId="{B2CB13AA-1B77-C04C-AC9C-1D9DC7DFA8DD}" type="presOf" srcId="{384E8807-1652-6946-94CD-E2F7BF8C46C8}" destId="{E3BB7AB6-6461-6940-BC9F-79C94A0D3689}" srcOrd="0" destOrd="0" presId="urn:microsoft.com/office/officeart/2008/layout/HorizontalMultiLevelHierarchy"/>
    <dgm:cxn modelId="{C3CA1D82-0C4A-8D4E-B5FA-74E5A207F8F5}" type="presOf" srcId="{0D5DA654-DBBD-7746-AED3-7CF6E671A977}" destId="{EB13E897-1471-674A-99C6-6ADB8E123EA8}" srcOrd="0" destOrd="0" presId="urn:microsoft.com/office/officeart/2008/layout/HorizontalMultiLevelHierarchy"/>
    <dgm:cxn modelId="{9CF1CA5E-D5A6-484E-8E0E-03A55EF3CC94}" type="presOf" srcId="{5999F2FB-CF3E-8340-A6EA-440B2AC71DC1}" destId="{DF1DD9F3-5232-ED4A-A3AD-48BFB4F0E8F7}" srcOrd="0" destOrd="0" presId="urn:microsoft.com/office/officeart/2008/layout/HorizontalMultiLevelHierarchy"/>
    <dgm:cxn modelId="{669690F8-28AB-D647-A14C-394760D8E487}" type="presOf" srcId="{41336A42-742F-6D42-B03B-329DCB325FE0}" destId="{E0B9C12E-4937-7E4A-B75F-1C713807FDA5}" srcOrd="1" destOrd="0" presId="urn:microsoft.com/office/officeart/2008/layout/HorizontalMultiLevelHierarchy"/>
    <dgm:cxn modelId="{1D9737D6-12B8-7441-8739-DEC66C31B3B2}" srcId="{D9DB4D13-00B4-9F47-A403-12EBA2B57260}" destId="{F3F3BA85-81DF-2140-928F-2ACF14128719}" srcOrd="2" destOrd="0" parTransId="{EBE2FB02-E54E-D34A-AC87-94965C822A41}" sibTransId="{81CFD0BC-B27E-5C46-B213-DED8D1CB7730}"/>
    <dgm:cxn modelId="{C542981B-3EBF-3B4F-B2FC-02639E72BC43}" type="presOf" srcId="{C2108697-32D5-864B-8374-1BA65971FE82}" destId="{3CC5DCCD-88AE-9645-A31E-27968E7D4C25}" srcOrd="1" destOrd="0" presId="urn:microsoft.com/office/officeart/2008/layout/HorizontalMultiLevelHierarchy"/>
    <dgm:cxn modelId="{50223D22-425B-6A40-A3A0-CA6CBACA49D6}" type="presOf" srcId="{F3F3BA85-81DF-2140-928F-2ACF14128719}" destId="{67ADB409-CA7E-EC41-98F3-8C522DA4686A}" srcOrd="0" destOrd="0" presId="urn:microsoft.com/office/officeart/2008/layout/HorizontalMultiLevelHierarchy"/>
    <dgm:cxn modelId="{B79057DC-F6C5-224C-9A2B-CC2DE8CB8CF2}" type="presOf" srcId="{87BDB0DC-7866-FE41-AF1C-EDF201EFAAAC}" destId="{130A439E-9D18-8A42-B8AF-B9911EFB42D2}" srcOrd="0" destOrd="0" presId="urn:microsoft.com/office/officeart/2008/layout/HorizontalMultiLevelHierarchy"/>
    <dgm:cxn modelId="{E59A062E-2B79-4F46-900C-AE39526984A7}" type="presOf" srcId="{E4BD79DB-9F01-894D-B12C-DD86F6E958AD}" destId="{DC0E06AD-0165-BC4A-ADD2-A9CA3450AF37}" srcOrd="0" destOrd="0" presId="urn:microsoft.com/office/officeart/2008/layout/HorizontalMultiLevelHierarchy"/>
    <dgm:cxn modelId="{416B94AF-98DB-0C44-B9FD-F41250626BC5}" srcId="{384E8807-1652-6946-94CD-E2F7BF8C46C8}" destId="{D9DB4D13-00B4-9F47-A403-12EBA2B57260}" srcOrd="0" destOrd="0" parTransId="{D130D2F8-1C70-CA48-93BE-39AA8F99CBF1}" sibTransId="{1D45B64A-A330-8048-B64A-B9BE7B8A2590}"/>
    <dgm:cxn modelId="{C08323DC-C09A-0E48-9535-2970D2944C16}" type="presOf" srcId="{C2108697-32D5-864B-8374-1BA65971FE82}" destId="{DDEE777A-0E35-5F4E-BE96-F5E0E85EC81B}" srcOrd="0" destOrd="0" presId="urn:microsoft.com/office/officeart/2008/layout/HorizontalMultiLevelHierarchy"/>
    <dgm:cxn modelId="{A8C4F0B7-214D-9441-9784-95C26E6B1705}" type="presOf" srcId="{8BFF2448-4C03-144E-808B-686CDADFA66A}" destId="{C2BE3FA9-0479-6646-A2ED-0DE40AB2C099}" srcOrd="1" destOrd="0" presId="urn:microsoft.com/office/officeart/2008/layout/HorizontalMultiLevelHierarchy"/>
    <dgm:cxn modelId="{50AA16D8-1F45-6B44-8625-0DC20016E81A}" type="presOf" srcId="{EBE2FB02-E54E-D34A-AC87-94965C822A41}" destId="{6F6C9F08-13D9-5C4E-AE2E-A517710465A1}" srcOrd="0" destOrd="0" presId="urn:microsoft.com/office/officeart/2008/layout/HorizontalMultiLevelHierarchy"/>
    <dgm:cxn modelId="{59A56781-3A67-8541-A494-BF4B1BCD7E02}" srcId="{D9DB4D13-00B4-9F47-A403-12EBA2B57260}" destId="{0D5DA654-DBBD-7746-AED3-7CF6E671A977}" srcOrd="0" destOrd="0" parTransId="{8BFF2448-4C03-144E-808B-686CDADFA66A}" sibTransId="{C469BCB9-B1D3-1948-A8E4-B134D2AD9D43}"/>
    <dgm:cxn modelId="{03DF28FD-0B01-6242-BBBB-60A80738EF73}" srcId="{D9DB4D13-00B4-9F47-A403-12EBA2B57260}" destId="{87BDB0DC-7866-FE41-AF1C-EDF201EFAAAC}" srcOrd="1" destOrd="0" parTransId="{41336A42-742F-6D42-B03B-329DCB325FE0}" sibTransId="{DBB47611-8226-CC4F-BBF8-8DDBCE2F9F8B}"/>
    <dgm:cxn modelId="{D4BDEE3E-B034-5942-9ABE-FF7AB6653E0A}" type="presOf" srcId="{D9DB4D13-00B4-9F47-A403-12EBA2B57260}" destId="{7BFB9034-C755-614F-85F5-0DF7E20C02B0}" srcOrd="0" destOrd="0" presId="urn:microsoft.com/office/officeart/2008/layout/HorizontalMultiLevelHierarchy"/>
    <dgm:cxn modelId="{78B3D3B0-D768-274F-8315-6B76971C2E60}" srcId="{D9DB4D13-00B4-9F47-A403-12EBA2B57260}" destId="{FC7C3A23-6F5A-9F46-BCA1-88C265F18F01}" srcOrd="5" destOrd="0" parTransId="{BF1A05FB-8AA2-EB49-8684-388435304204}" sibTransId="{86165713-AE69-1C4D-AF58-76A36AA84B1D}"/>
    <dgm:cxn modelId="{A37DE642-441D-7449-99A9-5DE7F1929245}" type="presOf" srcId="{A0FA4383-1389-F146-99EA-903D8144B707}" destId="{3A57FF74-D083-514C-9546-51150EC5F6BA}" srcOrd="0" destOrd="0" presId="urn:microsoft.com/office/officeart/2008/layout/HorizontalMultiLevelHierarchy"/>
    <dgm:cxn modelId="{F56949FB-D8D2-3043-BFAC-62578EF3D4C3}" type="presOf" srcId="{A0FA4383-1389-F146-99EA-903D8144B707}" destId="{DA735051-378E-2340-AEF5-4A0A06FC6ADB}" srcOrd="1" destOrd="0" presId="urn:microsoft.com/office/officeart/2008/layout/HorizontalMultiLevelHierarchy"/>
    <dgm:cxn modelId="{1B14C2A1-28F5-D148-9CE4-B74B38FBFC93}" srcId="{D9DB4D13-00B4-9F47-A403-12EBA2B57260}" destId="{5999F2FB-CF3E-8340-A6EA-440B2AC71DC1}" srcOrd="3" destOrd="0" parTransId="{A0FA4383-1389-F146-99EA-903D8144B707}" sibTransId="{128E83B9-B15A-FC49-82FC-D21E0BBF371D}"/>
    <dgm:cxn modelId="{A3B409B0-8898-7B4D-A376-5A93DE43C7CD}" type="presOf" srcId="{8BFF2448-4C03-144E-808B-686CDADFA66A}" destId="{CC30CCE5-B56F-814E-A629-E558B07C38AF}" srcOrd="0" destOrd="0" presId="urn:microsoft.com/office/officeart/2008/layout/HorizontalMultiLevelHierarchy"/>
    <dgm:cxn modelId="{8002A6E1-95D2-6747-B8A4-A8DD4C1EF333}" type="presOf" srcId="{FC7C3A23-6F5A-9F46-BCA1-88C265F18F01}" destId="{779688BC-BF1E-DA41-AC74-29B6DF41DF0D}" srcOrd="0" destOrd="0" presId="urn:microsoft.com/office/officeart/2008/layout/HorizontalMultiLevelHierarchy"/>
    <dgm:cxn modelId="{1F04237A-2B12-9440-A4FB-79D5DB9F6421}" srcId="{D9DB4D13-00B4-9F47-A403-12EBA2B57260}" destId="{E4BD79DB-9F01-894D-B12C-DD86F6E958AD}" srcOrd="4" destOrd="0" parTransId="{C2108697-32D5-864B-8374-1BA65971FE82}" sibTransId="{5D503E09-F686-1D4F-BDE0-C0E824E4A0E5}"/>
    <dgm:cxn modelId="{F5F85C1A-CF50-B349-95F2-542433067F84}" type="presOf" srcId="{BF1A05FB-8AA2-EB49-8684-388435304204}" destId="{9426737C-BAC9-434E-9932-8B24D36DD58D}" srcOrd="1" destOrd="0" presId="urn:microsoft.com/office/officeart/2008/layout/HorizontalMultiLevelHierarchy"/>
    <dgm:cxn modelId="{83C9D2B9-2547-6B46-9118-0D07C8FC630E}" type="presOf" srcId="{EBE2FB02-E54E-D34A-AC87-94965C822A41}" destId="{461C13B7-3D99-A847-AF0A-93D5E313BC6D}" srcOrd="1" destOrd="0" presId="urn:microsoft.com/office/officeart/2008/layout/HorizontalMultiLevelHierarchy"/>
    <dgm:cxn modelId="{EC11BB9D-2241-E042-9DF2-5AFABCBFB064}" type="presOf" srcId="{41336A42-742F-6D42-B03B-329DCB325FE0}" destId="{517E697D-6397-7346-9B14-049E360F7ED7}" srcOrd="0" destOrd="0" presId="urn:microsoft.com/office/officeart/2008/layout/HorizontalMultiLevelHierarchy"/>
    <dgm:cxn modelId="{A4D30749-9FE7-EB4F-A458-9DFED9AB8763}" type="presParOf" srcId="{E3BB7AB6-6461-6940-BC9F-79C94A0D3689}" destId="{7C11390A-EE63-0A48-BFF9-350959A1574F}" srcOrd="0" destOrd="0" presId="urn:microsoft.com/office/officeart/2008/layout/HorizontalMultiLevelHierarchy"/>
    <dgm:cxn modelId="{A7F22824-47B1-6449-A2A0-05906F2CB3B8}" type="presParOf" srcId="{7C11390A-EE63-0A48-BFF9-350959A1574F}" destId="{7BFB9034-C755-614F-85F5-0DF7E20C02B0}" srcOrd="0" destOrd="0" presId="urn:microsoft.com/office/officeart/2008/layout/HorizontalMultiLevelHierarchy"/>
    <dgm:cxn modelId="{C417C10C-0F3F-624C-9CC9-E662DD828E69}" type="presParOf" srcId="{7C11390A-EE63-0A48-BFF9-350959A1574F}" destId="{5130A3A1-CFAC-1E4B-9B19-17516A20D21D}" srcOrd="1" destOrd="0" presId="urn:microsoft.com/office/officeart/2008/layout/HorizontalMultiLevelHierarchy"/>
    <dgm:cxn modelId="{3B04D0A4-0CF4-C14F-9936-11AC30312944}" type="presParOf" srcId="{5130A3A1-CFAC-1E4B-9B19-17516A20D21D}" destId="{CC30CCE5-B56F-814E-A629-E558B07C38AF}" srcOrd="0" destOrd="0" presId="urn:microsoft.com/office/officeart/2008/layout/HorizontalMultiLevelHierarchy"/>
    <dgm:cxn modelId="{081AEB5F-3235-1242-9CA7-D264228B3CE1}" type="presParOf" srcId="{CC30CCE5-B56F-814E-A629-E558B07C38AF}" destId="{C2BE3FA9-0479-6646-A2ED-0DE40AB2C099}" srcOrd="0" destOrd="0" presId="urn:microsoft.com/office/officeart/2008/layout/HorizontalMultiLevelHierarchy"/>
    <dgm:cxn modelId="{24455AEB-5CB4-334A-9CA7-B39EB93EFCB1}" type="presParOf" srcId="{5130A3A1-CFAC-1E4B-9B19-17516A20D21D}" destId="{CACD8148-5D6A-A343-AA6B-4314F2F86B22}" srcOrd="1" destOrd="0" presId="urn:microsoft.com/office/officeart/2008/layout/HorizontalMultiLevelHierarchy"/>
    <dgm:cxn modelId="{8EF7D690-ED5D-4C4A-A4E2-21B4C486F990}" type="presParOf" srcId="{CACD8148-5D6A-A343-AA6B-4314F2F86B22}" destId="{EB13E897-1471-674A-99C6-6ADB8E123EA8}" srcOrd="0" destOrd="0" presId="urn:microsoft.com/office/officeart/2008/layout/HorizontalMultiLevelHierarchy"/>
    <dgm:cxn modelId="{7AC6EDB9-0041-4847-99D1-29CD7301F52F}" type="presParOf" srcId="{CACD8148-5D6A-A343-AA6B-4314F2F86B22}" destId="{1BD74C8D-CA00-0740-9428-7F0F19AB7C91}" srcOrd="1" destOrd="0" presId="urn:microsoft.com/office/officeart/2008/layout/HorizontalMultiLevelHierarchy"/>
    <dgm:cxn modelId="{F2C43AA3-F52A-8B4E-BAF2-E4F38B1AB55B}" type="presParOf" srcId="{5130A3A1-CFAC-1E4B-9B19-17516A20D21D}" destId="{517E697D-6397-7346-9B14-049E360F7ED7}" srcOrd="2" destOrd="0" presId="urn:microsoft.com/office/officeart/2008/layout/HorizontalMultiLevelHierarchy"/>
    <dgm:cxn modelId="{1C3D3754-C545-1B4F-8CC5-2B79D7532335}" type="presParOf" srcId="{517E697D-6397-7346-9B14-049E360F7ED7}" destId="{E0B9C12E-4937-7E4A-B75F-1C713807FDA5}" srcOrd="0" destOrd="0" presId="urn:microsoft.com/office/officeart/2008/layout/HorizontalMultiLevelHierarchy"/>
    <dgm:cxn modelId="{4BBEABE5-F6E2-BC43-922D-926C74FC5B73}" type="presParOf" srcId="{5130A3A1-CFAC-1E4B-9B19-17516A20D21D}" destId="{21229624-73FF-AC4E-84BC-0221D7AB8E84}" srcOrd="3" destOrd="0" presId="urn:microsoft.com/office/officeart/2008/layout/HorizontalMultiLevelHierarchy"/>
    <dgm:cxn modelId="{548AEA1B-A440-0E41-B7A0-F7C3A5E69E26}" type="presParOf" srcId="{21229624-73FF-AC4E-84BC-0221D7AB8E84}" destId="{130A439E-9D18-8A42-B8AF-B9911EFB42D2}" srcOrd="0" destOrd="0" presId="urn:microsoft.com/office/officeart/2008/layout/HorizontalMultiLevelHierarchy"/>
    <dgm:cxn modelId="{4AC95E75-97D1-5746-81EC-34884668A51C}" type="presParOf" srcId="{21229624-73FF-AC4E-84BC-0221D7AB8E84}" destId="{97CE4325-9859-0C41-A294-9E33C2F54674}" srcOrd="1" destOrd="0" presId="urn:microsoft.com/office/officeart/2008/layout/HorizontalMultiLevelHierarchy"/>
    <dgm:cxn modelId="{14D7C675-714C-754F-A8F2-4E5304B28EDB}" type="presParOf" srcId="{5130A3A1-CFAC-1E4B-9B19-17516A20D21D}" destId="{6F6C9F08-13D9-5C4E-AE2E-A517710465A1}" srcOrd="4" destOrd="0" presId="urn:microsoft.com/office/officeart/2008/layout/HorizontalMultiLevelHierarchy"/>
    <dgm:cxn modelId="{F4DEC88C-E39C-EB4F-AF9E-FF6C607EBB5F}" type="presParOf" srcId="{6F6C9F08-13D9-5C4E-AE2E-A517710465A1}" destId="{461C13B7-3D99-A847-AF0A-93D5E313BC6D}" srcOrd="0" destOrd="0" presId="urn:microsoft.com/office/officeart/2008/layout/HorizontalMultiLevelHierarchy"/>
    <dgm:cxn modelId="{FB8EC105-CDE0-A54F-B97F-C70199E9F03F}" type="presParOf" srcId="{5130A3A1-CFAC-1E4B-9B19-17516A20D21D}" destId="{5E8E4CB0-223B-004D-8813-FD10E80042BA}" srcOrd="5" destOrd="0" presId="urn:microsoft.com/office/officeart/2008/layout/HorizontalMultiLevelHierarchy"/>
    <dgm:cxn modelId="{929A402E-7001-C84F-88EF-F5DC5C823141}" type="presParOf" srcId="{5E8E4CB0-223B-004D-8813-FD10E80042BA}" destId="{67ADB409-CA7E-EC41-98F3-8C522DA4686A}" srcOrd="0" destOrd="0" presId="urn:microsoft.com/office/officeart/2008/layout/HorizontalMultiLevelHierarchy"/>
    <dgm:cxn modelId="{8CD890A9-5CE9-5D49-8A19-2703A7C28621}" type="presParOf" srcId="{5E8E4CB0-223B-004D-8813-FD10E80042BA}" destId="{D8E454FF-BB27-2948-9410-9AC553460917}" srcOrd="1" destOrd="0" presId="urn:microsoft.com/office/officeart/2008/layout/HorizontalMultiLevelHierarchy"/>
    <dgm:cxn modelId="{B8A84643-7761-704B-9B61-7882354E22F4}" type="presParOf" srcId="{5130A3A1-CFAC-1E4B-9B19-17516A20D21D}" destId="{3A57FF74-D083-514C-9546-51150EC5F6BA}" srcOrd="6" destOrd="0" presId="urn:microsoft.com/office/officeart/2008/layout/HorizontalMultiLevelHierarchy"/>
    <dgm:cxn modelId="{E6BAB6D7-41D0-5049-ACB1-DED4F6FE0BB4}" type="presParOf" srcId="{3A57FF74-D083-514C-9546-51150EC5F6BA}" destId="{DA735051-378E-2340-AEF5-4A0A06FC6ADB}" srcOrd="0" destOrd="0" presId="urn:microsoft.com/office/officeart/2008/layout/HorizontalMultiLevelHierarchy"/>
    <dgm:cxn modelId="{DE8B8FF2-6BB9-FD4B-B447-D7B8F03D028A}" type="presParOf" srcId="{5130A3A1-CFAC-1E4B-9B19-17516A20D21D}" destId="{E272D0C2-000E-3F46-9B4F-0F3442B9DCFD}" srcOrd="7" destOrd="0" presId="urn:microsoft.com/office/officeart/2008/layout/HorizontalMultiLevelHierarchy"/>
    <dgm:cxn modelId="{18359BAC-39EC-DD4A-8C46-175B5D30DE8A}" type="presParOf" srcId="{E272D0C2-000E-3F46-9B4F-0F3442B9DCFD}" destId="{DF1DD9F3-5232-ED4A-A3AD-48BFB4F0E8F7}" srcOrd="0" destOrd="0" presId="urn:microsoft.com/office/officeart/2008/layout/HorizontalMultiLevelHierarchy"/>
    <dgm:cxn modelId="{67E03081-3974-1744-995F-0D7498F9E731}" type="presParOf" srcId="{E272D0C2-000E-3F46-9B4F-0F3442B9DCFD}" destId="{CA922478-6B7B-884F-801C-6587EED04A33}" srcOrd="1" destOrd="0" presId="urn:microsoft.com/office/officeart/2008/layout/HorizontalMultiLevelHierarchy"/>
    <dgm:cxn modelId="{DFF3156E-8E43-394D-A6B4-2479B4FE0B45}" type="presParOf" srcId="{5130A3A1-CFAC-1E4B-9B19-17516A20D21D}" destId="{DDEE777A-0E35-5F4E-BE96-F5E0E85EC81B}" srcOrd="8" destOrd="0" presId="urn:microsoft.com/office/officeart/2008/layout/HorizontalMultiLevelHierarchy"/>
    <dgm:cxn modelId="{6E705D9F-3C91-C34D-AD59-0FC983CDEF1F}" type="presParOf" srcId="{DDEE777A-0E35-5F4E-BE96-F5E0E85EC81B}" destId="{3CC5DCCD-88AE-9645-A31E-27968E7D4C25}" srcOrd="0" destOrd="0" presId="urn:microsoft.com/office/officeart/2008/layout/HorizontalMultiLevelHierarchy"/>
    <dgm:cxn modelId="{214BF331-5FDE-5D4D-85EE-DE938824B6BE}" type="presParOf" srcId="{5130A3A1-CFAC-1E4B-9B19-17516A20D21D}" destId="{CE041C0E-686A-B84C-9CAF-B3C2DE699139}" srcOrd="9" destOrd="0" presId="urn:microsoft.com/office/officeart/2008/layout/HorizontalMultiLevelHierarchy"/>
    <dgm:cxn modelId="{656D6757-BF2F-2C4B-9151-14B72862397B}" type="presParOf" srcId="{CE041C0E-686A-B84C-9CAF-B3C2DE699139}" destId="{DC0E06AD-0165-BC4A-ADD2-A9CA3450AF37}" srcOrd="0" destOrd="0" presId="urn:microsoft.com/office/officeart/2008/layout/HorizontalMultiLevelHierarchy"/>
    <dgm:cxn modelId="{B6231965-3928-E349-A39D-3DF7501F8ECC}" type="presParOf" srcId="{CE041C0E-686A-B84C-9CAF-B3C2DE699139}" destId="{1B2B0F3A-56CB-F74D-A0DD-6810B08AB5B8}" srcOrd="1" destOrd="0" presId="urn:microsoft.com/office/officeart/2008/layout/HorizontalMultiLevelHierarchy"/>
    <dgm:cxn modelId="{F294D3CD-5516-FA43-8EC6-F935305D00A8}" type="presParOf" srcId="{5130A3A1-CFAC-1E4B-9B19-17516A20D21D}" destId="{2184F321-30A5-F441-82DB-10101880A5A2}" srcOrd="10" destOrd="0" presId="urn:microsoft.com/office/officeart/2008/layout/HorizontalMultiLevelHierarchy"/>
    <dgm:cxn modelId="{156805C4-8C61-C345-AA9C-64890CEFAE34}" type="presParOf" srcId="{2184F321-30A5-F441-82DB-10101880A5A2}" destId="{9426737C-BAC9-434E-9932-8B24D36DD58D}" srcOrd="0" destOrd="0" presId="urn:microsoft.com/office/officeart/2008/layout/HorizontalMultiLevelHierarchy"/>
    <dgm:cxn modelId="{EDD19A9D-DC7F-CB44-95F6-05E87680E62E}" type="presParOf" srcId="{5130A3A1-CFAC-1E4B-9B19-17516A20D21D}" destId="{1A214FFE-E2F1-034D-82D0-DE76C91D7E1F}" srcOrd="11" destOrd="0" presId="urn:microsoft.com/office/officeart/2008/layout/HorizontalMultiLevelHierarchy"/>
    <dgm:cxn modelId="{FD0703F6-DA19-4B4F-8F77-275CBAD71EE9}" type="presParOf" srcId="{1A214FFE-E2F1-034D-82D0-DE76C91D7E1F}" destId="{779688BC-BF1E-DA41-AC74-29B6DF41DF0D}" srcOrd="0" destOrd="0" presId="urn:microsoft.com/office/officeart/2008/layout/HorizontalMultiLevelHierarchy"/>
    <dgm:cxn modelId="{5377E231-DFB2-204E-8039-9342CFD12E93}" type="presParOf" srcId="{1A214FFE-E2F1-034D-82D0-DE76C91D7E1F}" destId="{A9F53942-47B5-BE4E-8F8D-6F6D91C85E2A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1326DA-A272-E849-99C7-DF596468C9E4}">
      <dsp:nvSpPr>
        <dsp:cNvPr id="0" name=""/>
        <dsp:cNvSpPr/>
      </dsp:nvSpPr>
      <dsp:spPr>
        <a:xfrm>
          <a:off x="4740028" y="1966013"/>
          <a:ext cx="3932377" cy="4678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8835"/>
              </a:lnTo>
              <a:lnTo>
                <a:pt x="3932377" y="318835"/>
              </a:lnTo>
              <a:lnTo>
                <a:pt x="3932377" y="467863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5400" prstMaterial="plastic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7192E6FD-967C-ED40-88DC-B68B07754DEB}">
      <dsp:nvSpPr>
        <dsp:cNvPr id="0" name=""/>
        <dsp:cNvSpPr/>
      </dsp:nvSpPr>
      <dsp:spPr>
        <a:xfrm>
          <a:off x="4740028" y="1966013"/>
          <a:ext cx="1966188" cy="4678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8835"/>
              </a:lnTo>
              <a:lnTo>
                <a:pt x="1966188" y="318835"/>
              </a:lnTo>
              <a:lnTo>
                <a:pt x="1966188" y="467863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5400" prstMaterial="plastic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0A1EE10E-CB6A-634F-B7C8-BB8ABB5C32F6}">
      <dsp:nvSpPr>
        <dsp:cNvPr id="0" name=""/>
        <dsp:cNvSpPr/>
      </dsp:nvSpPr>
      <dsp:spPr>
        <a:xfrm>
          <a:off x="4694308" y="1966013"/>
          <a:ext cx="91440" cy="4678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67863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5400" prstMaterial="plastic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1CF24C90-F15C-5545-8C86-B1493CB0B327}">
      <dsp:nvSpPr>
        <dsp:cNvPr id="0" name=""/>
        <dsp:cNvSpPr/>
      </dsp:nvSpPr>
      <dsp:spPr>
        <a:xfrm>
          <a:off x="2773839" y="1966013"/>
          <a:ext cx="1966188" cy="467863"/>
        </a:xfrm>
        <a:custGeom>
          <a:avLst/>
          <a:gdLst/>
          <a:ahLst/>
          <a:cxnLst/>
          <a:rect l="0" t="0" r="0" b="0"/>
          <a:pathLst>
            <a:path>
              <a:moveTo>
                <a:pt x="1966188" y="0"/>
              </a:moveTo>
              <a:lnTo>
                <a:pt x="1966188" y="318835"/>
              </a:lnTo>
              <a:lnTo>
                <a:pt x="0" y="318835"/>
              </a:lnTo>
              <a:lnTo>
                <a:pt x="0" y="467863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5400" prstMaterial="plastic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C843535-D10D-374F-AAF9-935D363DA8B0}">
      <dsp:nvSpPr>
        <dsp:cNvPr id="0" name=""/>
        <dsp:cNvSpPr/>
      </dsp:nvSpPr>
      <dsp:spPr>
        <a:xfrm>
          <a:off x="807651" y="1966013"/>
          <a:ext cx="3932377" cy="467863"/>
        </a:xfrm>
        <a:custGeom>
          <a:avLst/>
          <a:gdLst/>
          <a:ahLst/>
          <a:cxnLst/>
          <a:rect l="0" t="0" r="0" b="0"/>
          <a:pathLst>
            <a:path>
              <a:moveTo>
                <a:pt x="3932377" y="0"/>
              </a:moveTo>
              <a:lnTo>
                <a:pt x="3932377" y="318835"/>
              </a:lnTo>
              <a:lnTo>
                <a:pt x="0" y="318835"/>
              </a:lnTo>
              <a:lnTo>
                <a:pt x="0" y="467863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5400" prstMaterial="plastic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A5F5EC21-B7F1-1749-879D-2910BE743DA6}">
      <dsp:nvSpPr>
        <dsp:cNvPr id="0" name=""/>
        <dsp:cNvSpPr/>
      </dsp:nvSpPr>
      <dsp:spPr>
        <a:xfrm>
          <a:off x="3935678" y="944489"/>
          <a:ext cx="1608699" cy="1021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2700000" algn="br" rotWithShape="0">
            <a:srgbClr val="000000">
              <a:alpha val="40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01FBDFF-7FEC-8C46-9EAD-C447A190E27B}">
      <dsp:nvSpPr>
        <dsp:cNvPr id="0" name=""/>
        <dsp:cNvSpPr/>
      </dsp:nvSpPr>
      <dsp:spPr>
        <a:xfrm>
          <a:off x="4114422" y="1114296"/>
          <a:ext cx="1608699" cy="1021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008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/>
            <a:t>Market</a:t>
          </a:r>
          <a:r>
            <a:rPr lang="en-US" sz="1900" b="1" kern="1200" baseline="0" dirty="0" smtClean="0"/>
            <a:t> structures</a:t>
          </a:r>
          <a:endParaRPr lang="en-US" sz="1900" b="1" kern="1200" dirty="0"/>
        </a:p>
      </dsp:txBody>
      <dsp:txXfrm>
        <a:off x="4144341" y="1144215"/>
        <a:ext cx="1548861" cy="961686"/>
      </dsp:txXfrm>
    </dsp:sp>
    <dsp:sp modelId="{18F9506D-EFB3-1B43-A68E-8B5F16C561BB}">
      <dsp:nvSpPr>
        <dsp:cNvPr id="0" name=""/>
        <dsp:cNvSpPr/>
      </dsp:nvSpPr>
      <dsp:spPr>
        <a:xfrm>
          <a:off x="3301" y="2433877"/>
          <a:ext cx="1608699" cy="102152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2700000" algn="br" rotWithShape="0">
            <a:srgbClr val="000000">
              <a:alpha val="40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531356D-E199-CD4B-80C9-71613766613B}">
      <dsp:nvSpPr>
        <dsp:cNvPr id="0" name=""/>
        <dsp:cNvSpPr/>
      </dsp:nvSpPr>
      <dsp:spPr>
        <a:xfrm>
          <a:off x="182045" y="2603684"/>
          <a:ext cx="1608699" cy="1021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008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/>
            <a:t>Perfect competition</a:t>
          </a:r>
          <a:endParaRPr lang="en-US" sz="1900" b="1" kern="1200" dirty="0"/>
        </a:p>
      </dsp:txBody>
      <dsp:txXfrm>
        <a:off x="211964" y="2633603"/>
        <a:ext cx="1548861" cy="961686"/>
      </dsp:txXfrm>
    </dsp:sp>
    <dsp:sp modelId="{E4864B80-2413-A54D-8CE7-66C7F284808D}">
      <dsp:nvSpPr>
        <dsp:cNvPr id="0" name=""/>
        <dsp:cNvSpPr/>
      </dsp:nvSpPr>
      <dsp:spPr>
        <a:xfrm>
          <a:off x="1969489" y="2433877"/>
          <a:ext cx="1608699" cy="102152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2700000" algn="br" rotWithShape="0">
            <a:srgbClr val="000000">
              <a:alpha val="40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1E8D2BC-5EAD-D848-9E20-0CE91EDFC92F}">
      <dsp:nvSpPr>
        <dsp:cNvPr id="0" name=""/>
        <dsp:cNvSpPr/>
      </dsp:nvSpPr>
      <dsp:spPr>
        <a:xfrm>
          <a:off x="2148234" y="2603684"/>
          <a:ext cx="1608699" cy="1021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008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/>
            <a:t>Monopolistic competition</a:t>
          </a:r>
          <a:endParaRPr lang="en-US" sz="1900" b="1" kern="1200" dirty="0"/>
        </a:p>
      </dsp:txBody>
      <dsp:txXfrm>
        <a:off x="2178153" y="2633603"/>
        <a:ext cx="1548861" cy="961686"/>
      </dsp:txXfrm>
    </dsp:sp>
    <dsp:sp modelId="{E5C8D99E-3950-C142-B2DA-2ED4BDF7F9E3}">
      <dsp:nvSpPr>
        <dsp:cNvPr id="0" name=""/>
        <dsp:cNvSpPr/>
      </dsp:nvSpPr>
      <dsp:spPr>
        <a:xfrm>
          <a:off x="3935678" y="2433877"/>
          <a:ext cx="1608699" cy="102152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2700000" algn="br" rotWithShape="0">
            <a:srgbClr val="000000">
              <a:alpha val="40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01CE835-A342-7645-8CB3-C46B53DD3EE3}">
      <dsp:nvSpPr>
        <dsp:cNvPr id="0" name=""/>
        <dsp:cNvSpPr/>
      </dsp:nvSpPr>
      <dsp:spPr>
        <a:xfrm>
          <a:off x="4114422" y="2603684"/>
          <a:ext cx="1608699" cy="1021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008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/>
            <a:t>Monopsony </a:t>
          </a:r>
          <a:endParaRPr lang="en-US" sz="1900" b="1" kern="1200" dirty="0"/>
        </a:p>
      </dsp:txBody>
      <dsp:txXfrm>
        <a:off x="4144341" y="2633603"/>
        <a:ext cx="1548861" cy="961686"/>
      </dsp:txXfrm>
    </dsp:sp>
    <dsp:sp modelId="{0E05A28B-9138-9B49-ACFC-0A5DF65BD87F}">
      <dsp:nvSpPr>
        <dsp:cNvPr id="0" name=""/>
        <dsp:cNvSpPr/>
      </dsp:nvSpPr>
      <dsp:spPr>
        <a:xfrm>
          <a:off x="5901866" y="2433877"/>
          <a:ext cx="1608699" cy="102152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2700000" algn="br" rotWithShape="0">
            <a:srgbClr val="000000">
              <a:alpha val="40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DE622C1-FBC1-9B46-93B9-6627A33B131F}">
      <dsp:nvSpPr>
        <dsp:cNvPr id="0" name=""/>
        <dsp:cNvSpPr/>
      </dsp:nvSpPr>
      <dsp:spPr>
        <a:xfrm>
          <a:off x="6080611" y="2603684"/>
          <a:ext cx="1608699" cy="1021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008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/>
            <a:t>Oligopoly </a:t>
          </a:r>
          <a:endParaRPr lang="en-US" sz="1900" b="1" kern="1200" dirty="0"/>
        </a:p>
      </dsp:txBody>
      <dsp:txXfrm>
        <a:off x="6110530" y="2633603"/>
        <a:ext cx="1548861" cy="961686"/>
      </dsp:txXfrm>
    </dsp:sp>
    <dsp:sp modelId="{FC63B431-554B-FF44-A81A-B58A0549D8CE}">
      <dsp:nvSpPr>
        <dsp:cNvPr id="0" name=""/>
        <dsp:cNvSpPr/>
      </dsp:nvSpPr>
      <dsp:spPr>
        <a:xfrm>
          <a:off x="7868055" y="2433877"/>
          <a:ext cx="1608699" cy="102152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2700000" algn="br" rotWithShape="0">
            <a:srgbClr val="000000">
              <a:alpha val="40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D09B537-277F-FA45-AA54-EC2DC3F03CC1}">
      <dsp:nvSpPr>
        <dsp:cNvPr id="0" name=""/>
        <dsp:cNvSpPr/>
      </dsp:nvSpPr>
      <dsp:spPr>
        <a:xfrm>
          <a:off x="8046799" y="2603684"/>
          <a:ext cx="1608699" cy="1021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008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/>
            <a:t>Monopoly </a:t>
          </a:r>
          <a:endParaRPr lang="en-US" sz="1900" b="1" kern="1200" dirty="0"/>
        </a:p>
      </dsp:txBody>
      <dsp:txXfrm>
        <a:off x="8076718" y="2633603"/>
        <a:ext cx="1548861" cy="9616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84F321-30A5-F441-82DB-10101880A5A2}">
      <dsp:nvSpPr>
        <dsp:cNvPr id="0" name=""/>
        <dsp:cNvSpPr/>
      </dsp:nvSpPr>
      <dsp:spPr>
        <a:xfrm>
          <a:off x="1870931" y="2546252"/>
          <a:ext cx="460101" cy="21917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0050" y="0"/>
              </a:lnTo>
              <a:lnTo>
                <a:pt x="230050" y="2191793"/>
              </a:lnTo>
              <a:lnTo>
                <a:pt x="460101" y="2191793"/>
              </a:lnTo>
            </a:path>
          </a:pathLst>
        </a:custGeom>
        <a:noFill/>
        <a:ln w="19050" cap="flat" cmpd="sng" algn="ctr">
          <a:solidFill>
            <a:schemeClr val="accent4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2044992" y="3586159"/>
        <a:ext cx="111978" cy="111978"/>
      </dsp:txXfrm>
    </dsp:sp>
    <dsp:sp modelId="{DDEE777A-0E35-5F4E-BE96-F5E0E85EC81B}">
      <dsp:nvSpPr>
        <dsp:cNvPr id="0" name=""/>
        <dsp:cNvSpPr/>
      </dsp:nvSpPr>
      <dsp:spPr>
        <a:xfrm>
          <a:off x="1870931" y="2546252"/>
          <a:ext cx="460101" cy="13150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0050" y="0"/>
              </a:lnTo>
              <a:lnTo>
                <a:pt x="230050" y="1315075"/>
              </a:lnTo>
              <a:lnTo>
                <a:pt x="460101" y="1315075"/>
              </a:lnTo>
            </a:path>
          </a:pathLst>
        </a:custGeom>
        <a:noFill/>
        <a:ln w="19050" cap="flat" cmpd="sng" algn="ctr">
          <a:solidFill>
            <a:schemeClr val="accent4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066150" y="3168958"/>
        <a:ext cx="69661" cy="69661"/>
      </dsp:txXfrm>
    </dsp:sp>
    <dsp:sp modelId="{3A57FF74-D083-514C-9546-51150EC5F6BA}">
      <dsp:nvSpPr>
        <dsp:cNvPr id="0" name=""/>
        <dsp:cNvSpPr/>
      </dsp:nvSpPr>
      <dsp:spPr>
        <a:xfrm>
          <a:off x="1870931" y="2546252"/>
          <a:ext cx="460101" cy="4383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0050" y="0"/>
              </a:lnTo>
              <a:lnTo>
                <a:pt x="230050" y="438358"/>
              </a:lnTo>
              <a:lnTo>
                <a:pt x="460101" y="438358"/>
              </a:lnTo>
            </a:path>
          </a:pathLst>
        </a:custGeom>
        <a:noFill/>
        <a:ln w="19050" cap="flat" cmpd="sng" algn="ctr">
          <a:solidFill>
            <a:schemeClr val="accent4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085094" y="2749543"/>
        <a:ext cx="31774" cy="31774"/>
      </dsp:txXfrm>
    </dsp:sp>
    <dsp:sp modelId="{6F6C9F08-13D9-5C4E-AE2E-A517710465A1}">
      <dsp:nvSpPr>
        <dsp:cNvPr id="0" name=""/>
        <dsp:cNvSpPr/>
      </dsp:nvSpPr>
      <dsp:spPr>
        <a:xfrm>
          <a:off x="1870931" y="2107893"/>
          <a:ext cx="460101" cy="438358"/>
        </a:xfrm>
        <a:custGeom>
          <a:avLst/>
          <a:gdLst/>
          <a:ahLst/>
          <a:cxnLst/>
          <a:rect l="0" t="0" r="0" b="0"/>
          <a:pathLst>
            <a:path>
              <a:moveTo>
                <a:pt x="0" y="438358"/>
              </a:moveTo>
              <a:lnTo>
                <a:pt x="230050" y="438358"/>
              </a:lnTo>
              <a:lnTo>
                <a:pt x="230050" y="0"/>
              </a:lnTo>
              <a:lnTo>
                <a:pt x="460101" y="0"/>
              </a:lnTo>
            </a:path>
          </a:pathLst>
        </a:custGeom>
        <a:noFill/>
        <a:ln w="19050" cap="flat" cmpd="sng" algn="ctr">
          <a:solidFill>
            <a:schemeClr val="accent4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085094" y="2311185"/>
        <a:ext cx="31774" cy="31774"/>
      </dsp:txXfrm>
    </dsp:sp>
    <dsp:sp modelId="{517E697D-6397-7346-9B14-049E360F7ED7}">
      <dsp:nvSpPr>
        <dsp:cNvPr id="0" name=""/>
        <dsp:cNvSpPr/>
      </dsp:nvSpPr>
      <dsp:spPr>
        <a:xfrm>
          <a:off x="1870931" y="1231176"/>
          <a:ext cx="460101" cy="1315075"/>
        </a:xfrm>
        <a:custGeom>
          <a:avLst/>
          <a:gdLst/>
          <a:ahLst/>
          <a:cxnLst/>
          <a:rect l="0" t="0" r="0" b="0"/>
          <a:pathLst>
            <a:path>
              <a:moveTo>
                <a:pt x="0" y="1315075"/>
              </a:moveTo>
              <a:lnTo>
                <a:pt x="230050" y="1315075"/>
              </a:lnTo>
              <a:lnTo>
                <a:pt x="230050" y="0"/>
              </a:lnTo>
              <a:lnTo>
                <a:pt x="460101" y="0"/>
              </a:lnTo>
            </a:path>
          </a:pathLst>
        </a:custGeom>
        <a:noFill/>
        <a:ln w="19050" cap="flat" cmpd="sng" algn="ctr">
          <a:solidFill>
            <a:schemeClr val="accent4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066150" y="1853883"/>
        <a:ext cx="69661" cy="69661"/>
      </dsp:txXfrm>
    </dsp:sp>
    <dsp:sp modelId="{CC30CCE5-B56F-814E-A629-E558B07C38AF}">
      <dsp:nvSpPr>
        <dsp:cNvPr id="0" name=""/>
        <dsp:cNvSpPr/>
      </dsp:nvSpPr>
      <dsp:spPr>
        <a:xfrm>
          <a:off x="1870931" y="354458"/>
          <a:ext cx="460101" cy="2191793"/>
        </a:xfrm>
        <a:custGeom>
          <a:avLst/>
          <a:gdLst/>
          <a:ahLst/>
          <a:cxnLst/>
          <a:rect l="0" t="0" r="0" b="0"/>
          <a:pathLst>
            <a:path>
              <a:moveTo>
                <a:pt x="0" y="2191793"/>
              </a:moveTo>
              <a:lnTo>
                <a:pt x="230050" y="2191793"/>
              </a:lnTo>
              <a:lnTo>
                <a:pt x="230050" y="0"/>
              </a:lnTo>
              <a:lnTo>
                <a:pt x="460101" y="0"/>
              </a:lnTo>
            </a:path>
          </a:pathLst>
        </a:custGeom>
        <a:noFill/>
        <a:ln w="19050" cap="flat" cmpd="sng" algn="ctr">
          <a:solidFill>
            <a:schemeClr val="accent4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2044992" y="1394366"/>
        <a:ext cx="111978" cy="111978"/>
      </dsp:txXfrm>
    </dsp:sp>
    <dsp:sp modelId="{7BFB9034-C755-614F-85F5-0DF7E20C02B0}">
      <dsp:nvSpPr>
        <dsp:cNvPr id="0" name=""/>
        <dsp:cNvSpPr/>
      </dsp:nvSpPr>
      <dsp:spPr>
        <a:xfrm rot="16200000">
          <a:off x="-325476" y="2195565"/>
          <a:ext cx="3691440" cy="701373"/>
        </a:xfrm>
        <a:prstGeom prst="rect">
          <a:avLst/>
        </a:prstGeom>
        <a:gradFill rotWithShape="0">
          <a:gsLst>
            <a:gs pos="0">
              <a:schemeClr val="accent4">
                <a:shade val="80000"/>
                <a:hueOff val="0"/>
                <a:satOff val="0"/>
                <a:lumOff val="0"/>
                <a:alphaOff val="0"/>
                <a:tint val="45000"/>
                <a:satMod val="200000"/>
              </a:schemeClr>
            </a:gs>
            <a:gs pos="30000">
              <a:schemeClr val="accent4">
                <a:shade val="80000"/>
                <a:hueOff val="0"/>
                <a:satOff val="0"/>
                <a:lumOff val="0"/>
                <a:alphaOff val="0"/>
                <a:tint val="61000"/>
                <a:satMod val="200000"/>
              </a:schemeClr>
            </a:gs>
            <a:gs pos="45000">
              <a:schemeClr val="accent4">
                <a:shade val="80000"/>
                <a:hueOff val="0"/>
                <a:satOff val="0"/>
                <a:lumOff val="0"/>
                <a:alphaOff val="0"/>
                <a:tint val="66000"/>
                <a:satMod val="200000"/>
              </a:schemeClr>
            </a:gs>
            <a:gs pos="55000">
              <a:schemeClr val="accent4">
                <a:shade val="80000"/>
                <a:hueOff val="0"/>
                <a:satOff val="0"/>
                <a:lumOff val="0"/>
                <a:alphaOff val="0"/>
                <a:tint val="66000"/>
                <a:satMod val="200000"/>
              </a:schemeClr>
            </a:gs>
            <a:gs pos="73000">
              <a:schemeClr val="accent4">
                <a:shade val="80000"/>
                <a:hueOff val="0"/>
                <a:satOff val="0"/>
                <a:lumOff val="0"/>
                <a:alphaOff val="0"/>
                <a:tint val="61000"/>
                <a:satMod val="200000"/>
              </a:schemeClr>
            </a:gs>
            <a:gs pos="100000">
              <a:schemeClr val="accent4">
                <a:shade val="80000"/>
                <a:hueOff val="0"/>
                <a:satOff val="0"/>
                <a:lumOff val="0"/>
                <a:alphaOff val="0"/>
                <a:tint val="45000"/>
                <a:satMod val="200000"/>
              </a:schemeClr>
            </a:gs>
          </a:gsLst>
          <a:lin ang="950000" scaled="1"/>
        </a:gradFill>
        <a:ln>
          <a:noFill/>
        </a:ln>
        <a:effectLst>
          <a:outerShdw blurRad="38100" dist="25400" dir="2700000" algn="br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Perfect competition</a:t>
          </a:r>
          <a:endParaRPr lang="en-US" sz="3400" kern="1200" dirty="0"/>
        </a:p>
      </dsp:txBody>
      <dsp:txXfrm>
        <a:off x="-325476" y="2195565"/>
        <a:ext cx="3691440" cy="701373"/>
      </dsp:txXfrm>
    </dsp:sp>
    <dsp:sp modelId="{EB13E897-1471-674A-99C6-6ADB8E123EA8}">
      <dsp:nvSpPr>
        <dsp:cNvPr id="0" name=""/>
        <dsp:cNvSpPr/>
      </dsp:nvSpPr>
      <dsp:spPr>
        <a:xfrm>
          <a:off x="2331032" y="3772"/>
          <a:ext cx="6444522" cy="701373"/>
        </a:xfrm>
        <a:prstGeom prst="rect">
          <a:avLst/>
        </a:prstGeom>
        <a:gradFill rotWithShape="0">
          <a:gsLst>
            <a:gs pos="0">
              <a:schemeClr val="accent4">
                <a:tint val="99000"/>
                <a:hueOff val="0"/>
                <a:satOff val="0"/>
                <a:lumOff val="0"/>
                <a:alphaOff val="0"/>
                <a:tint val="45000"/>
                <a:satMod val="200000"/>
              </a:schemeClr>
            </a:gs>
            <a:gs pos="30000">
              <a:schemeClr val="accent4">
                <a:tint val="99000"/>
                <a:hueOff val="0"/>
                <a:satOff val="0"/>
                <a:lumOff val="0"/>
                <a:alphaOff val="0"/>
                <a:tint val="61000"/>
                <a:satMod val="200000"/>
              </a:schemeClr>
            </a:gs>
            <a:gs pos="45000">
              <a:schemeClr val="accent4">
                <a:tint val="99000"/>
                <a:hueOff val="0"/>
                <a:satOff val="0"/>
                <a:lumOff val="0"/>
                <a:alphaOff val="0"/>
                <a:tint val="66000"/>
                <a:satMod val="200000"/>
              </a:schemeClr>
            </a:gs>
            <a:gs pos="55000">
              <a:schemeClr val="accent4">
                <a:tint val="99000"/>
                <a:hueOff val="0"/>
                <a:satOff val="0"/>
                <a:lumOff val="0"/>
                <a:alphaOff val="0"/>
                <a:tint val="66000"/>
                <a:satMod val="200000"/>
              </a:schemeClr>
            </a:gs>
            <a:gs pos="73000">
              <a:schemeClr val="accent4">
                <a:tint val="99000"/>
                <a:hueOff val="0"/>
                <a:satOff val="0"/>
                <a:lumOff val="0"/>
                <a:alphaOff val="0"/>
                <a:tint val="61000"/>
                <a:satMod val="200000"/>
              </a:schemeClr>
            </a:gs>
            <a:gs pos="100000">
              <a:schemeClr val="accent4">
                <a:tint val="99000"/>
                <a:hueOff val="0"/>
                <a:satOff val="0"/>
                <a:lumOff val="0"/>
                <a:alphaOff val="0"/>
                <a:tint val="45000"/>
                <a:satMod val="200000"/>
              </a:schemeClr>
            </a:gs>
          </a:gsLst>
          <a:lin ang="950000" scaled="1"/>
        </a:gradFill>
        <a:ln>
          <a:noFill/>
        </a:ln>
        <a:effectLst>
          <a:outerShdw blurRad="38100" dist="25400" dir="2700000" algn="br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just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Many buyers and sellers</a:t>
          </a:r>
          <a:endParaRPr lang="en-US" sz="3200" kern="1200" dirty="0"/>
        </a:p>
      </dsp:txBody>
      <dsp:txXfrm>
        <a:off x="2331032" y="3772"/>
        <a:ext cx="6444522" cy="701373"/>
      </dsp:txXfrm>
    </dsp:sp>
    <dsp:sp modelId="{130A439E-9D18-8A42-B8AF-B9911EFB42D2}">
      <dsp:nvSpPr>
        <dsp:cNvPr id="0" name=""/>
        <dsp:cNvSpPr/>
      </dsp:nvSpPr>
      <dsp:spPr>
        <a:xfrm>
          <a:off x="2331032" y="880489"/>
          <a:ext cx="6512019" cy="701373"/>
        </a:xfrm>
        <a:prstGeom prst="rect">
          <a:avLst/>
        </a:prstGeom>
        <a:gradFill rotWithShape="0">
          <a:gsLst>
            <a:gs pos="0">
              <a:schemeClr val="accent4">
                <a:tint val="99000"/>
                <a:hueOff val="0"/>
                <a:satOff val="0"/>
                <a:lumOff val="0"/>
                <a:alphaOff val="0"/>
                <a:tint val="45000"/>
                <a:satMod val="200000"/>
              </a:schemeClr>
            </a:gs>
            <a:gs pos="30000">
              <a:schemeClr val="accent4">
                <a:tint val="99000"/>
                <a:hueOff val="0"/>
                <a:satOff val="0"/>
                <a:lumOff val="0"/>
                <a:alphaOff val="0"/>
                <a:tint val="61000"/>
                <a:satMod val="200000"/>
              </a:schemeClr>
            </a:gs>
            <a:gs pos="45000">
              <a:schemeClr val="accent4">
                <a:tint val="99000"/>
                <a:hueOff val="0"/>
                <a:satOff val="0"/>
                <a:lumOff val="0"/>
                <a:alphaOff val="0"/>
                <a:tint val="66000"/>
                <a:satMod val="200000"/>
              </a:schemeClr>
            </a:gs>
            <a:gs pos="55000">
              <a:schemeClr val="accent4">
                <a:tint val="99000"/>
                <a:hueOff val="0"/>
                <a:satOff val="0"/>
                <a:lumOff val="0"/>
                <a:alphaOff val="0"/>
                <a:tint val="66000"/>
                <a:satMod val="200000"/>
              </a:schemeClr>
            </a:gs>
            <a:gs pos="73000">
              <a:schemeClr val="accent4">
                <a:tint val="99000"/>
                <a:hueOff val="0"/>
                <a:satOff val="0"/>
                <a:lumOff val="0"/>
                <a:alphaOff val="0"/>
                <a:tint val="61000"/>
                <a:satMod val="200000"/>
              </a:schemeClr>
            </a:gs>
            <a:gs pos="100000">
              <a:schemeClr val="accent4">
                <a:tint val="99000"/>
                <a:hueOff val="0"/>
                <a:satOff val="0"/>
                <a:lumOff val="0"/>
                <a:alphaOff val="0"/>
                <a:tint val="45000"/>
                <a:satMod val="200000"/>
              </a:schemeClr>
            </a:gs>
          </a:gsLst>
          <a:lin ang="950000" scaled="1"/>
        </a:gradFill>
        <a:ln>
          <a:noFill/>
        </a:ln>
        <a:effectLst>
          <a:outerShdw blurRad="38100" dist="25400" dir="2700000" algn="br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just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Identical products</a:t>
          </a:r>
          <a:endParaRPr lang="en-US" sz="3200" kern="1200" dirty="0"/>
        </a:p>
      </dsp:txBody>
      <dsp:txXfrm>
        <a:off x="2331032" y="880489"/>
        <a:ext cx="6512019" cy="701373"/>
      </dsp:txXfrm>
    </dsp:sp>
    <dsp:sp modelId="{67ADB409-CA7E-EC41-98F3-8C522DA4686A}">
      <dsp:nvSpPr>
        <dsp:cNvPr id="0" name=""/>
        <dsp:cNvSpPr/>
      </dsp:nvSpPr>
      <dsp:spPr>
        <a:xfrm>
          <a:off x="2331032" y="1757206"/>
          <a:ext cx="6452758" cy="701373"/>
        </a:xfrm>
        <a:prstGeom prst="rect">
          <a:avLst/>
        </a:prstGeom>
        <a:gradFill rotWithShape="0">
          <a:gsLst>
            <a:gs pos="0">
              <a:schemeClr val="accent4">
                <a:tint val="99000"/>
                <a:hueOff val="0"/>
                <a:satOff val="0"/>
                <a:lumOff val="0"/>
                <a:alphaOff val="0"/>
                <a:tint val="45000"/>
                <a:satMod val="200000"/>
              </a:schemeClr>
            </a:gs>
            <a:gs pos="30000">
              <a:schemeClr val="accent4">
                <a:tint val="99000"/>
                <a:hueOff val="0"/>
                <a:satOff val="0"/>
                <a:lumOff val="0"/>
                <a:alphaOff val="0"/>
                <a:tint val="61000"/>
                <a:satMod val="200000"/>
              </a:schemeClr>
            </a:gs>
            <a:gs pos="45000">
              <a:schemeClr val="accent4">
                <a:tint val="99000"/>
                <a:hueOff val="0"/>
                <a:satOff val="0"/>
                <a:lumOff val="0"/>
                <a:alphaOff val="0"/>
                <a:tint val="66000"/>
                <a:satMod val="200000"/>
              </a:schemeClr>
            </a:gs>
            <a:gs pos="55000">
              <a:schemeClr val="accent4">
                <a:tint val="99000"/>
                <a:hueOff val="0"/>
                <a:satOff val="0"/>
                <a:lumOff val="0"/>
                <a:alphaOff val="0"/>
                <a:tint val="66000"/>
                <a:satMod val="200000"/>
              </a:schemeClr>
            </a:gs>
            <a:gs pos="73000">
              <a:schemeClr val="accent4">
                <a:tint val="99000"/>
                <a:hueOff val="0"/>
                <a:satOff val="0"/>
                <a:lumOff val="0"/>
                <a:alphaOff val="0"/>
                <a:tint val="61000"/>
                <a:satMod val="200000"/>
              </a:schemeClr>
            </a:gs>
            <a:gs pos="100000">
              <a:schemeClr val="accent4">
                <a:tint val="99000"/>
                <a:hueOff val="0"/>
                <a:satOff val="0"/>
                <a:lumOff val="0"/>
                <a:alphaOff val="0"/>
                <a:tint val="45000"/>
                <a:satMod val="200000"/>
              </a:schemeClr>
            </a:gs>
          </a:gsLst>
          <a:lin ang="950000" scaled="1"/>
        </a:gradFill>
        <a:ln>
          <a:noFill/>
        </a:ln>
        <a:effectLst>
          <a:outerShdw blurRad="38100" dist="25400" dir="2700000" algn="br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just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Price takers</a:t>
          </a:r>
          <a:endParaRPr lang="en-US" sz="3200" kern="1200" dirty="0"/>
        </a:p>
      </dsp:txBody>
      <dsp:txXfrm>
        <a:off x="2331032" y="1757206"/>
        <a:ext cx="6452758" cy="701373"/>
      </dsp:txXfrm>
    </dsp:sp>
    <dsp:sp modelId="{DF1DD9F3-5232-ED4A-A3AD-48BFB4F0E8F7}">
      <dsp:nvSpPr>
        <dsp:cNvPr id="0" name=""/>
        <dsp:cNvSpPr/>
      </dsp:nvSpPr>
      <dsp:spPr>
        <a:xfrm>
          <a:off x="2331032" y="2633923"/>
          <a:ext cx="6429292" cy="701373"/>
        </a:xfrm>
        <a:prstGeom prst="rect">
          <a:avLst/>
        </a:prstGeom>
        <a:gradFill rotWithShape="0">
          <a:gsLst>
            <a:gs pos="0">
              <a:schemeClr val="accent4">
                <a:tint val="99000"/>
                <a:hueOff val="0"/>
                <a:satOff val="0"/>
                <a:lumOff val="0"/>
                <a:alphaOff val="0"/>
                <a:tint val="45000"/>
                <a:satMod val="200000"/>
              </a:schemeClr>
            </a:gs>
            <a:gs pos="30000">
              <a:schemeClr val="accent4">
                <a:tint val="99000"/>
                <a:hueOff val="0"/>
                <a:satOff val="0"/>
                <a:lumOff val="0"/>
                <a:alphaOff val="0"/>
                <a:tint val="61000"/>
                <a:satMod val="200000"/>
              </a:schemeClr>
            </a:gs>
            <a:gs pos="45000">
              <a:schemeClr val="accent4">
                <a:tint val="99000"/>
                <a:hueOff val="0"/>
                <a:satOff val="0"/>
                <a:lumOff val="0"/>
                <a:alphaOff val="0"/>
                <a:tint val="66000"/>
                <a:satMod val="200000"/>
              </a:schemeClr>
            </a:gs>
            <a:gs pos="55000">
              <a:schemeClr val="accent4">
                <a:tint val="99000"/>
                <a:hueOff val="0"/>
                <a:satOff val="0"/>
                <a:lumOff val="0"/>
                <a:alphaOff val="0"/>
                <a:tint val="66000"/>
                <a:satMod val="200000"/>
              </a:schemeClr>
            </a:gs>
            <a:gs pos="73000">
              <a:schemeClr val="accent4">
                <a:tint val="99000"/>
                <a:hueOff val="0"/>
                <a:satOff val="0"/>
                <a:lumOff val="0"/>
                <a:alphaOff val="0"/>
                <a:tint val="61000"/>
                <a:satMod val="200000"/>
              </a:schemeClr>
            </a:gs>
            <a:gs pos="100000">
              <a:schemeClr val="accent4">
                <a:tint val="99000"/>
                <a:hueOff val="0"/>
                <a:satOff val="0"/>
                <a:lumOff val="0"/>
                <a:alphaOff val="0"/>
                <a:tint val="45000"/>
                <a:satMod val="200000"/>
              </a:schemeClr>
            </a:gs>
          </a:gsLst>
          <a:lin ang="950000" scaled="1"/>
        </a:gradFill>
        <a:ln>
          <a:noFill/>
        </a:ln>
        <a:effectLst>
          <a:outerShdw blurRad="38100" dist="25400" dir="2700000" algn="br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just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No barriers to entry and exit</a:t>
          </a:r>
          <a:endParaRPr lang="en-US" sz="3200" kern="1200" dirty="0"/>
        </a:p>
      </dsp:txBody>
      <dsp:txXfrm>
        <a:off x="2331032" y="2633923"/>
        <a:ext cx="6429292" cy="701373"/>
      </dsp:txXfrm>
    </dsp:sp>
    <dsp:sp modelId="{DC0E06AD-0165-BC4A-ADD2-A9CA3450AF37}">
      <dsp:nvSpPr>
        <dsp:cNvPr id="0" name=""/>
        <dsp:cNvSpPr/>
      </dsp:nvSpPr>
      <dsp:spPr>
        <a:xfrm>
          <a:off x="2331032" y="3510640"/>
          <a:ext cx="6433433" cy="701373"/>
        </a:xfrm>
        <a:prstGeom prst="rect">
          <a:avLst/>
        </a:prstGeom>
        <a:gradFill rotWithShape="0">
          <a:gsLst>
            <a:gs pos="0">
              <a:schemeClr val="accent4">
                <a:tint val="99000"/>
                <a:hueOff val="0"/>
                <a:satOff val="0"/>
                <a:lumOff val="0"/>
                <a:alphaOff val="0"/>
                <a:tint val="45000"/>
                <a:satMod val="200000"/>
              </a:schemeClr>
            </a:gs>
            <a:gs pos="30000">
              <a:schemeClr val="accent4">
                <a:tint val="99000"/>
                <a:hueOff val="0"/>
                <a:satOff val="0"/>
                <a:lumOff val="0"/>
                <a:alphaOff val="0"/>
                <a:tint val="61000"/>
                <a:satMod val="200000"/>
              </a:schemeClr>
            </a:gs>
            <a:gs pos="45000">
              <a:schemeClr val="accent4">
                <a:tint val="99000"/>
                <a:hueOff val="0"/>
                <a:satOff val="0"/>
                <a:lumOff val="0"/>
                <a:alphaOff val="0"/>
                <a:tint val="66000"/>
                <a:satMod val="200000"/>
              </a:schemeClr>
            </a:gs>
            <a:gs pos="55000">
              <a:schemeClr val="accent4">
                <a:tint val="99000"/>
                <a:hueOff val="0"/>
                <a:satOff val="0"/>
                <a:lumOff val="0"/>
                <a:alphaOff val="0"/>
                <a:tint val="66000"/>
                <a:satMod val="200000"/>
              </a:schemeClr>
            </a:gs>
            <a:gs pos="73000">
              <a:schemeClr val="accent4">
                <a:tint val="99000"/>
                <a:hueOff val="0"/>
                <a:satOff val="0"/>
                <a:lumOff val="0"/>
                <a:alphaOff val="0"/>
                <a:tint val="61000"/>
                <a:satMod val="200000"/>
              </a:schemeClr>
            </a:gs>
            <a:gs pos="100000">
              <a:schemeClr val="accent4">
                <a:tint val="99000"/>
                <a:hueOff val="0"/>
                <a:satOff val="0"/>
                <a:lumOff val="0"/>
                <a:alphaOff val="0"/>
                <a:tint val="45000"/>
                <a:satMod val="200000"/>
              </a:schemeClr>
            </a:gs>
          </a:gsLst>
          <a:lin ang="950000" scaled="1"/>
        </a:gradFill>
        <a:ln>
          <a:noFill/>
        </a:ln>
        <a:effectLst>
          <a:outerShdw blurRad="38100" dist="25400" dir="2700000" algn="br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just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Perfect knowledge</a:t>
          </a:r>
          <a:endParaRPr lang="en-US" sz="3200" kern="1200" dirty="0"/>
        </a:p>
      </dsp:txBody>
      <dsp:txXfrm>
        <a:off x="2331032" y="3510640"/>
        <a:ext cx="6433433" cy="701373"/>
      </dsp:txXfrm>
    </dsp:sp>
    <dsp:sp modelId="{779688BC-BF1E-DA41-AC74-29B6DF41DF0D}">
      <dsp:nvSpPr>
        <dsp:cNvPr id="0" name=""/>
        <dsp:cNvSpPr/>
      </dsp:nvSpPr>
      <dsp:spPr>
        <a:xfrm>
          <a:off x="2331032" y="4387358"/>
          <a:ext cx="6543743" cy="701373"/>
        </a:xfrm>
        <a:prstGeom prst="rect">
          <a:avLst/>
        </a:prstGeom>
        <a:gradFill rotWithShape="0">
          <a:gsLst>
            <a:gs pos="0">
              <a:schemeClr val="accent4">
                <a:tint val="99000"/>
                <a:hueOff val="0"/>
                <a:satOff val="0"/>
                <a:lumOff val="0"/>
                <a:alphaOff val="0"/>
                <a:tint val="45000"/>
                <a:satMod val="200000"/>
              </a:schemeClr>
            </a:gs>
            <a:gs pos="30000">
              <a:schemeClr val="accent4">
                <a:tint val="99000"/>
                <a:hueOff val="0"/>
                <a:satOff val="0"/>
                <a:lumOff val="0"/>
                <a:alphaOff val="0"/>
                <a:tint val="61000"/>
                <a:satMod val="200000"/>
              </a:schemeClr>
            </a:gs>
            <a:gs pos="45000">
              <a:schemeClr val="accent4">
                <a:tint val="99000"/>
                <a:hueOff val="0"/>
                <a:satOff val="0"/>
                <a:lumOff val="0"/>
                <a:alphaOff val="0"/>
                <a:tint val="66000"/>
                <a:satMod val="200000"/>
              </a:schemeClr>
            </a:gs>
            <a:gs pos="55000">
              <a:schemeClr val="accent4">
                <a:tint val="99000"/>
                <a:hueOff val="0"/>
                <a:satOff val="0"/>
                <a:lumOff val="0"/>
                <a:alphaOff val="0"/>
                <a:tint val="66000"/>
                <a:satMod val="200000"/>
              </a:schemeClr>
            </a:gs>
            <a:gs pos="73000">
              <a:schemeClr val="accent4">
                <a:tint val="99000"/>
                <a:hueOff val="0"/>
                <a:satOff val="0"/>
                <a:lumOff val="0"/>
                <a:alphaOff val="0"/>
                <a:tint val="61000"/>
                <a:satMod val="200000"/>
              </a:schemeClr>
            </a:gs>
            <a:gs pos="100000">
              <a:schemeClr val="accent4">
                <a:tint val="99000"/>
                <a:hueOff val="0"/>
                <a:satOff val="0"/>
                <a:lumOff val="0"/>
                <a:alphaOff val="0"/>
                <a:tint val="45000"/>
                <a:satMod val="200000"/>
              </a:schemeClr>
            </a:gs>
          </a:gsLst>
          <a:lin ang="950000" scaled="1"/>
        </a:gradFill>
        <a:ln>
          <a:noFill/>
        </a:ln>
        <a:effectLst>
          <a:outerShdw blurRad="38100" dist="25400" dir="2700000" algn="br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just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Abnormal profit in SR and normal profit in LR</a:t>
          </a:r>
          <a:endParaRPr lang="en-US" sz="3200" kern="1200" dirty="0"/>
        </a:p>
      </dsp:txBody>
      <dsp:txXfrm>
        <a:off x="2331032" y="4387358"/>
        <a:ext cx="6543743" cy="7013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9A8B28-9602-CD41-8F76-4F2FC1F40DEA}" type="datetimeFigureOut">
              <a:rPr lang="en-US" smtClean="0"/>
              <a:t>12/06/20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261E8C-FD25-6543-B5AF-92D71B9E23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573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from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261E8C-FD25-6543-B5AF-92D71B9E23C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288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from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261E8C-FD25-6543-B5AF-92D71B9E23C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288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7"/>
          <p:cNvSpPr>
            <a:spLocks noChangeAspect="1" noEditPoints="1"/>
          </p:cNvSpPr>
          <p:nvPr/>
        </p:nvSpPr>
        <p:spPr bwMode="auto">
          <a:xfrm>
            <a:off x="1117600" y="1762090"/>
            <a:ext cx="3362368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91097" y="3721473"/>
            <a:ext cx="6827520" cy="1581150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7C54F7A-2430-4BEA-ADA6-50BE53227E1C}" type="datetimeFigureOut">
              <a:rPr lang="en-US" smtClean="0"/>
              <a:t>12/06/20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55300" y="6429375"/>
            <a:ext cx="1168400" cy="292100"/>
          </a:xfrm>
        </p:spPr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reeform 7"/>
          <p:cNvSpPr>
            <a:spLocks noChangeAspect="1" noEditPoints="1"/>
          </p:cNvSpPr>
          <p:nvPr/>
        </p:nvSpPr>
        <p:spPr bwMode="auto">
          <a:xfrm>
            <a:off x="1117600" y="1762090"/>
            <a:ext cx="3362368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986528" y="1417320"/>
            <a:ext cx="6827520" cy="2304288"/>
          </a:xfrm>
        </p:spPr>
        <p:txBody>
          <a:bodyPr>
            <a:normAutofit/>
          </a:bodyPr>
          <a:lstStyle>
            <a:lvl1pPr>
              <a:defRPr sz="40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Freeform 7"/>
          <p:cNvSpPr>
            <a:spLocks noChangeAspect="1" noEditPoints="1"/>
          </p:cNvSpPr>
          <p:nvPr/>
        </p:nvSpPr>
        <p:spPr bwMode="auto">
          <a:xfrm>
            <a:off x="1117600" y="1762090"/>
            <a:ext cx="3362368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12/06/20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12/06/20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 noChangeAspect="1" noEditPoints="1"/>
          </p:cNvSpPr>
          <p:nvPr/>
        </p:nvSpPr>
        <p:spPr bwMode="auto">
          <a:xfrm>
            <a:off x="7319512" y="0"/>
            <a:ext cx="4525024" cy="6858000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12/06/20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65760" y="1298448"/>
            <a:ext cx="11460480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7C54F7A-2430-4BEA-ADA6-50BE53227E1C}" type="datetimeFigureOut">
              <a:rPr lang="en-US" smtClean="0"/>
              <a:t>12/06/20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4991099" y="1400175"/>
            <a:ext cx="6827520" cy="1476375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Freeform 7"/>
          <p:cNvSpPr>
            <a:spLocks noChangeAspect="1" noEditPoints="1"/>
          </p:cNvSpPr>
          <p:nvPr/>
        </p:nvSpPr>
        <p:spPr bwMode="auto">
          <a:xfrm>
            <a:off x="45720" y="136642"/>
            <a:ext cx="4434865" cy="6721359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978401" y="2895600"/>
            <a:ext cx="6839391" cy="2667001"/>
          </a:xfrm>
        </p:spPr>
        <p:txBody>
          <a:bodyPr anchor="t">
            <a:normAutofit/>
          </a:bodyPr>
          <a:lstStyle>
            <a:lvl1pPr>
              <a:defRPr kumimoji="0" lang="en-US" sz="40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12/06/20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368300" y="1298448"/>
            <a:ext cx="566928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4"/>
          </p:nvPr>
        </p:nvSpPr>
        <p:spPr>
          <a:xfrm>
            <a:off x="6154420" y="1298448"/>
            <a:ext cx="566928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12/06/20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Content Placeholder 11"/>
          <p:cNvSpPr>
            <a:spLocks noGrp="1"/>
          </p:cNvSpPr>
          <p:nvPr>
            <p:ph sz="quarter" idx="13"/>
          </p:nvPr>
        </p:nvSpPr>
        <p:spPr>
          <a:xfrm>
            <a:off x="368300" y="1810512"/>
            <a:ext cx="566928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/>
          </p:nvPr>
        </p:nvSpPr>
        <p:spPr>
          <a:xfrm>
            <a:off x="6154420" y="1810512"/>
            <a:ext cx="566928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368300" y="1298449"/>
            <a:ext cx="5664200" cy="509587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6154420" y="1298449"/>
            <a:ext cx="5664200" cy="509587"/>
          </a:xfrm>
        </p:spPr>
        <p:txBody>
          <a:bodyPr anchor="ctr">
            <a:normAutofit/>
          </a:bodyPr>
          <a:lstStyle>
            <a:lvl1pPr marL="0" indent="0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7C54F7A-2430-4BEA-ADA6-50BE53227E1C}" type="datetimeFigureOut">
              <a:rPr lang="en-US" smtClean="0"/>
              <a:t>12/06/20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4F7A-2430-4BEA-ADA6-50BE53227E1C}" type="datetimeFigureOut">
              <a:rPr lang="en-US" smtClean="0"/>
              <a:t>12/06/20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-1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7C54F7A-2430-4BEA-ADA6-50BE53227E1C}" type="datetimeFigureOut">
              <a:rPr lang="en-US" smtClean="0"/>
              <a:t>12/06/20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3779520" cy="129844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4"/>
          </p:nvPr>
        </p:nvSpPr>
        <p:spPr>
          <a:xfrm>
            <a:off x="5034580" y="533400"/>
            <a:ext cx="6751021" cy="570280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68299" y="1539240"/>
            <a:ext cx="3779520" cy="4709160"/>
          </a:xfrm>
        </p:spPr>
        <p:txBody>
          <a:bodyPr>
            <a:normAutofit/>
          </a:bodyPr>
          <a:lstStyle>
            <a:lvl1pPr marL="0" indent="0">
              <a:buNone/>
              <a:defRPr lang="en-US" sz="1600" b="0" i="0" kern="1200" cap="none" spc="30" baseline="0" dirty="0" smtClean="0">
                <a:solidFill>
                  <a:schemeClr val="bg2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-1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46600" y="0"/>
            <a:ext cx="7645400" cy="6858000"/>
          </a:xfrm>
        </p:spPr>
        <p:txBody>
          <a:bodyPr anchor="ctr" anchorCtr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7C54F7A-2430-4BEA-ADA6-50BE53227E1C}" type="datetimeFigureOut">
              <a:rPr lang="en-US" smtClean="0"/>
              <a:t>12/06/20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368299" y="228600"/>
            <a:ext cx="3779520" cy="129539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65760" y="1536192"/>
            <a:ext cx="3779520" cy="471220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300" y="1295401"/>
            <a:ext cx="11455400" cy="4933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8300" y="6429375"/>
            <a:ext cx="28448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fld id="{37C54F7A-2430-4BEA-ADA6-50BE53227E1C}" type="datetimeFigureOut">
              <a:rPr lang="en-US" smtClean="0"/>
              <a:t>12/06/20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91099" y="6429375"/>
            <a:ext cx="54483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5300" y="6429375"/>
            <a:ext cx="116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600" b="1">
                <a:solidFill>
                  <a:schemeClr val="tx2"/>
                </a:solidFill>
              </a:defRPr>
            </a:lvl1pPr>
          </a:lstStyle>
          <a:p>
            <a:fld id="{36398722-776A-4185-A8AC-D020F0E1E1D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3600" b="0" kern="1200" cap="none" spc="0" baseline="0">
          <a:solidFill>
            <a:schemeClr val="tx2"/>
          </a:solidFill>
          <a:latin typeface="+mj-lt"/>
          <a:ea typeface="+mj-ea"/>
          <a:cs typeface="Tunga" pitchFamily="2"/>
        </a:defRPr>
      </a:lvl1pPr>
    </p:titleStyle>
    <p:bodyStyle>
      <a:lvl1pPr marL="171450" indent="-173736" algn="l" defTabSz="914400" rtl="0" eaLnBrk="1" latinLnBrk="0" hangingPunct="1">
        <a:spcBef>
          <a:spcPts val="600"/>
        </a:spcBef>
        <a:spcAft>
          <a:spcPts val="0"/>
        </a:spcAft>
        <a:buClr>
          <a:schemeClr val="accent1"/>
        </a:buClr>
        <a:buFont typeface="Arial" pitchFamily="34" charset="0"/>
        <a:buChar char="•"/>
        <a:defRPr sz="2200" b="0" i="0" kern="1200" cap="none" spc="30" baseline="0">
          <a:solidFill>
            <a:schemeClr val="tx2"/>
          </a:solidFill>
          <a:latin typeface="+mn-lt"/>
          <a:ea typeface="+mn-ea"/>
          <a:cs typeface="Tahoma" pitchFamily="34" charset="0"/>
        </a:defRPr>
      </a:lvl1pPr>
      <a:lvl2pPr marL="34448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51593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3pPr>
      <a:lvl4pPr marL="68897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86042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Tahoma" pitchFamily="34" charset="0"/>
        </a:defRPr>
      </a:lvl5pPr>
      <a:lvl6pPr marL="105156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23444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41732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160020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3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arket-structur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302" y="717898"/>
            <a:ext cx="9979979" cy="5536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215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ownload (1)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972" y="1173488"/>
            <a:ext cx="6029204" cy="422455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36785" y="469395"/>
            <a:ext cx="328524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Loss in PC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7481534" y="1366768"/>
            <a:ext cx="437573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charset="2"/>
              <a:buChar char="ü"/>
            </a:pPr>
            <a:r>
              <a:rPr lang="en-US" sz="3200" dirty="0" smtClean="0"/>
              <a:t>Loss is when AR&lt; AC at profit maximising output where MR=MC</a:t>
            </a:r>
          </a:p>
          <a:p>
            <a:pPr marL="285750" indent="-285750" algn="just">
              <a:buFont typeface="Wingdings" charset="2"/>
              <a:buChar char="ü"/>
            </a:pPr>
            <a:r>
              <a:rPr lang="en-US" sz="3200" dirty="0" smtClean="0"/>
              <a:t>Shutdown is when AVC &gt;AR at a loss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947200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BA1CE029-593F-4B1C-860A-4ABE6C68DC31}"/>
              </a:ext>
            </a:extLst>
          </p:cNvPr>
          <p:cNvSpPr/>
          <p:nvPr/>
        </p:nvSpPr>
        <p:spPr>
          <a:xfrm>
            <a:off x="1073818" y="1062111"/>
            <a:ext cx="10044333" cy="5092504"/>
          </a:xfrm>
          <a:prstGeom prst="rect">
            <a:avLst/>
          </a:prstGeom>
          <a:solidFill>
            <a:schemeClr val="bg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="" xmlns:a16="http://schemas.microsoft.com/office/drawing/2014/main" id="{C904DB3F-5DD3-432A-A72E-2BC15BE48327}"/>
              </a:ext>
            </a:extLst>
          </p:cNvPr>
          <p:cNvSpPr txBox="1">
            <a:spLocks/>
          </p:cNvSpPr>
          <p:nvPr/>
        </p:nvSpPr>
        <p:spPr>
          <a:xfrm>
            <a:off x="1104286" y="1270128"/>
            <a:ext cx="9897159" cy="448686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600" b="1" dirty="0" smtClean="0">
              <a:solidFill>
                <a:srgbClr val="B0A0DD"/>
              </a:solidFill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Objectives</a:t>
            </a:r>
            <a:r>
              <a:rPr lang="en-US" sz="4000" dirty="0">
                <a:solidFill>
                  <a:srgbClr val="FF0000"/>
                </a:solidFill>
                <a:latin typeface="Arial Black" panose="020B0A04020102020204" pitchFamily="34" charset="0"/>
              </a:rPr>
              <a:t>:</a:t>
            </a:r>
          </a:p>
          <a:p>
            <a:pPr algn="just"/>
            <a:r>
              <a:rPr lang="en-US" sz="3600" b="1" dirty="0" smtClean="0">
                <a:latin typeface="Apple Chancery"/>
                <a:cs typeface="Apple Chancery"/>
              </a:rPr>
              <a:t>Identify five different market structures</a:t>
            </a:r>
          </a:p>
          <a:p>
            <a:pPr algn="just"/>
            <a:r>
              <a:rPr lang="en-US" sz="3600" dirty="0" smtClean="0">
                <a:latin typeface="Apple Chancery"/>
                <a:cs typeface="Apple Chancery"/>
              </a:rPr>
              <a:t>Explain perfect competition with it’s characteristics</a:t>
            </a:r>
          </a:p>
          <a:p>
            <a:pPr algn="just"/>
            <a:r>
              <a:rPr lang="en-US" sz="3600" dirty="0" smtClean="0">
                <a:latin typeface="Apple Chancery"/>
                <a:cs typeface="Apple Chancery"/>
              </a:rPr>
              <a:t>Illustrate diagrammatic analysis of SR and LR in perfect competition</a:t>
            </a:r>
            <a:endParaRPr lang="en-US" sz="3600" dirty="0">
              <a:latin typeface="Apple Chancery"/>
              <a:cs typeface="Apple Chancery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="" xmlns:a16="http://schemas.microsoft.com/office/drawing/2014/main" id="{21A84337-16F8-441C-8F94-07BDF9976B89}"/>
              </a:ext>
            </a:extLst>
          </p:cNvPr>
          <p:cNvSpPr txBox="1">
            <a:spLocks/>
          </p:cNvSpPr>
          <p:nvPr/>
        </p:nvSpPr>
        <p:spPr>
          <a:xfrm>
            <a:off x="1073816" y="4138361"/>
            <a:ext cx="10044333" cy="12087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rial Black" panose="020B0A040201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43882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BA1CE029-593F-4B1C-860A-4ABE6C68DC31}"/>
              </a:ext>
            </a:extLst>
          </p:cNvPr>
          <p:cNvSpPr/>
          <p:nvPr/>
        </p:nvSpPr>
        <p:spPr>
          <a:xfrm>
            <a:off x="1073834" y="1026942"/>
            <a:ext cx="10044333" cy="5092504"/>
          </a:xfrm>
          <a:prstGeom prst="rect">
            <a:avLst/>
          </a:prstGeom>
          <a:solidFill>
            <a:schemeClr val="bg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5400" dirty="0">
              <a:latin typeface="Calibri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421490965"/>
              </p:ext>
            </p:extLst>
          </p:nvPr>
        </p:nvGraphicFramePr>
        <p:xfrm>
          <a:off x="1180521" y="1339158"/>
          <a:ext cx="9658801" cy="45696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191480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BA1CE029-593F-4B1C-860A-4ABE6C68DC31}"/>
              </a:ext>
            </a:extLst>
          </p:cNvPr>
          <p:cNvSpPr/>
          <p:nvPr/>
        </p:nvSpPr>
        <p:spPr>
          <a:xfrm>
            <a:off x="1073834" y="1026942"/>
            <a:ext cx="10044333" cy="5092504"/>
          </a:xfrm>
          <a:prstGeom prst="rect">
            <a:avLst/>
          </a:prstGeom>
          <a:solidFill>
            <a:schemeClr val="bg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="" xmlns:a16="http://schemas.microsoft.com/office/drawing/2014/main" id="{07F4215A-80A4-40B5-BE66-D5003080B568}"/>
              </a:ext>
            </a:extLst>
          </p:cNvPr>
          <p:cNvSpPr txBox="1">
            <a:spLocks/>
          </p:cNvSpPr>
          <p:nvPr/>
        </p:nvSpPr>
        <p:spPr>
          <a:xfrm>
            <a:off x="1064455" y="1270191"/>
            <a:ext cx="9953733" cy="473248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2800" b="1" dirty="0">
              <a:latin typeface="+mn-lt"/>
            </a:endParaRPr>
          </a:p>
          <a:p>
            <a:endParaRPr lang="en-US" sz="3200" b="1" dirty="0">
              <a:latin typeface="+mn-lt"/>
              <a:cs typeface="Times New Roman"/>
            </a:endParaRPr>
          </a:p>
          <a:p>
            <a:pPr algn="just"/>
            <a:endParaRPr lang="en-US" sz="3600" b="1" dirty="0"/>
          </a:p>
          <a:p>
            <a:pPr algn="just">
              <a:buFont typeface="Wingdings" charset="2"/>
              <a:buChar char="ü"/>
            </a:pPr>
            <a:endParaRPr lang="en-US" sz="3600" b="1" dirty="0"/>
          </a:p>
          <a:p>
            <a:pPr algn="ctr"/>
            <a:endParaRPr lang="en-US" sz="5400" b="1" dirty="0"/>
          </a:p>
          <a:p>
            <a:pPr algn="ctr"/>
            <a:endParaRPr lang="en-US" sz="5400" b="1" dirty="0"/>
          </a:p>
          <a:p>
            <a:pPr algn="ctr"/>
            <a:endParaRPr lang="en-US" sz="5400" b="1" dirty="0"/>
          </a:p>
          <a:p>
            <a:pPr algn="ctr"/>
            <a:endParaRPr lang="en-GB" sz="5400" b="1" dirty="0"/>
          </a:p>
        </p:txBody>
      </p:sp>
      <p:pic>
        <p:nvPicPr>
          <p:cNvPr id="2" name="Picture 1" descr="Market-structur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5749" y="1161143"/>
            <a:ext cx="8723680" cy="486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3204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BA1CE029-593F-4B1C-860A-4ABE6C68DC31}"/>
              </a:ext>
            </a:extLst>
          </p:cNvPr>
          <p:cNvSpPr/>
          <p:nvPr/>
        </p:nvSpPr>
        <p:spPr>
          <a:xfrm>
            <a:off x="1073834" y="1026942"/>
            <a:ext cx="10044333" cy="5092504"/>
          </a:xfrm>
          <a:prstGeom prst="rect">
            <a:avLst/>
          </a:prstGeom>
          <a:solidFill>
            <a:schemeClr val="bg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="" xmlns:a16="http://schemas.microsoft.com/office/drawing/2014/main" id="{07F4215A-80A4-40B5-BE66-D5003080B568}"/>
              </a:ext>
            </a:extLst>
          </p:cNvPr>
          <p:cNvSpPr txBox="1">
            <a:spLocks/>
          </p:cNvSpPr>
          <p:nvPr/>
        </p:nvSpPr>
        <p:spPr>
          <a:xfrm>
            <a:off x="1064455" y="1091200"/>
            <a:ext cx="10044333" cy="491147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dirty="0" smtClean="0">
                <a:solidFill>
                  <a:srgbClr val="B0A0DD"/>
                </a:solidFill>
                <a:latin typeface="Abadi MT Condensed Extra Bold"/>
                <a:cs typeface="Abadi MT Condensed Extra Bold"/>
              </a:rPr>
              <a:t>Perfect competition</a:t>
            </a:r>
            <a:endParaRPr lang="en-US" sz="5400" dirty="0" smtClean="0">
              <a:solidFill>
                <a:srgbClr val="B0A0DD"/>
              </a:solidFill>
              <a:latin typeface="Abadi MT Condensed Extra Bold"/>
              <a:cs typeface="Abadi MT Condensed Extra Bold"/>
            </a:endParaRPr>
          </a:p>
          <a:p>
            <a:pPr algn="just"/>
            <a:r>
              <a:rPr lang="en-US" sz="2800" dirty="0" smtClean="0">
                <a:solidFill>
                  <a:srgbClr val="2E2224"/>
                </a:solidFill>
                <a:latin typeface="Abadi MT Condensed Extra Bold"/>
                <a:cs typeface="Abadi MT Condensed Extra Bold"/>
              </a:rPr>
              <a:t>A market structure in which there are many buyers and sellers dealing with identical products</a:t>
            </a:r>
            <a:endParaRPr lang="en-US" sz="2800" dirty="0" smtClean="0">
              <a:solidFill>
                <a:srgbClr val="2E2224"/>
              </a:solidFill>
              <a:latin typeface="Abadi MT Condensed Extra Bold"/>
              <a:cs typeface="Abadi MT Condensed Extra Bold"/>
            </a:endParaRPr>
          </a:p>
          <a:p>
            <a:pPr algn="ctr"/>
            <a:r>
              <a:rPr lang="en-US" sz="2800" dirty="0" smtClean="0">
                <a:solidFill>
                  <a:srgbClr val="B0A0DD"/>
                </a:solidFill>
                <a:latin typeface="Abadi MT Condensed Extra Bold"/>
                <a:cs typeface="Abadi MT Condensed Extra Bold"/>
              </a:rPr>
              <a:t> </a:t>
            </a:r>
            <a:endParaRPr lang="en-US" sz="2800" dirty="0">
              <a:solidFill>
                <a:srgbClr val="B0A0DD"/>
              </a:solidFill>
              <a:latin typeface="Abadi MT Condensed Extra Bold"/>
              <a:cs typeface="Abadi MT Condensed Extra Bold"/>
            </a:endParaRPr>
          </a:p>
          <a:p>
            <a:pPr algn="just">
              <a:buFont typeface="Wingdings" charset="2"/>
              <a:buChar char="ü"/>
            </a:pPr>
            <a:endParaRPr lang="en-US" sz="3600" b="1" dirty="0"/>
          </a:p>
          <a:p>
            <a:pPr algn="ctr"/>
            <a:endParaRPr lang="en-US" sz="5400" b="1" dirty="0"/>
          </a:p>
          <a:p>
            <a:pPr algn="ctr"/>
            <a:endParaRPr lang="en-US" sz="5400" b="1" dirty="0"/>
          </a:p>
          <a:p>
            <a:pPr algn="ctr"/>
            <a:endParaRPr lang="en-US" sz="5400" b="1" dirty="0"/>
          </a:p>
          <a:p>
            <a:pPr algn="ctr"/>
            <a:endParaRPr lang="en-GB" sz="5400" b="1" dirty="0"/>
          </a:p>
        </p:txBody>
      </p:sp>
      <p:pic>
        <p:nvPicPr>
          <p:cNvPr id="2" name="Picture 1" descr="images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0713" y="2997200"/>
            <a:ext cx="4326355" cy="2469872"/>
          </a:xfrm>
          <a:prstGeom prst="rect">
            <a:avLst/>
          </a:prstGeom>
        </p:spPr>
      </p:pic>
      <p:pic>
        <p:nvPicPr>
          <p:cNvPr id="5" name="Picture 4" descr="images (1)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0971" y="2999920"/>
            <a:ext cx="3963239" cy="2467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085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604521991"/>
              </p:ext>
            </p:extLst>
          </p:nvPr>
        </p:nvGraphicFramePr>
        <p:xfrm>
          <a:off x="1073834" y="1026942"/>
          <a:ext cx="10044333" cy="5092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2E1DE4D8-D7A5-4643-AAF5-D7B43F484C1B}"/>
              </a:ext>
            </a:extLst>
          </p:cNvPr>
          <p:cNvSpPr txBox="1">
            <a:spLocks/>
          </p:cNvSpPr>
          <p:nvPr/>
        </p:nvSpPr>
        <p:spPr>
          <a:xfrm>
            <a:off x="1134794" y="1495548"/>
            <a:ext cx="9922412" cy="411787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32537448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BA1CE029-593F-4B1C-860A-4ABE6C68DC31}"/>
              </a:ext>
            </a:extLst>
          </p:cNvPr>
          <p:cNvSpPr/>
          <p:nvPr/>
        </p:nvSpPr>
        <p:spPr>
          <a:xfrm>
            <a:off x="1073834" y="1026942"/>
            <a:ext cx="10044333" cy="5092504"/>
          </a:xfrm>
          <a:prstGeom prst="rect">
            <a:avLst/>
          </a:prstGeom>
          <a:solidFill>
            <a:schemeClr val="bg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defRPr/>
            </a:pPr>
            <a:endParaRPr lang="en-US" sz="2400" dirty="0" smtClean="0">
              <a:latin typeface="Calibri" charset="0"/>
            </a:endParaRPr>
          </a:p>
          <a:p>
            <a:pPr algn="just">
              <a:defRPr/>
            </a:pPr>
            <a:r>
              <a:rPr lang="en-US" sz="4000" i="1" u="sng" dirty="0" smtClean="0">
                <a:latin typeface="Calibri" charset="0"/>
              </a:rPr>
              <a:t>Pric</a:t>
            </a:r>
            <a:r>
              <a:rPr lang="en-US" sz="4000" i="1" u="sng" dirty="0" smtClean="0">
                <a:solidFill>
                  <a:srgbClr val="000000"/>
                </a:solidFill>
                <a:latin typeface="Calibri" charset="0"/>
              </a:rPr>
              <a:t>Price</a:t>
            </a:r>
            <a:r>
              <a:rPr lang="en-US" sz="4000" i="1" u="sng" dirty="0" smtClean="0">
                <a:solidFill>
                  <a:schemeClr val="tx1"/>
                </a:solidFill>
                <a:latin typeface="Calibri" charset="0"/>
              </a:rPr>
              <a:t> taker graph</a:t>
            </a:r>
            <a:endParaRPr lang="en-US" sz="4000" i="1" u="sng" dirty="0" smtClean="0">
              <a:latin typeface="Calibri" charset="0"/>
            </a:endParaRPr>
          </a:p>
          <a:p>
            <a:pPr marL="457200" indent="-457200" algn="just">
              <a:buFont typeface="Arial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In a marker price is  </a:t>
            </a:r>
            <a:r>
              <a:rPr lang="en-US" sz="2800" dirty="0" smtClean="0">
                <a:solidFill>
                  <a:schemeClr val="tx1"/>
                </a:solidFill>
              </a:rPr>
              <a:t>determined by the the    market  forces </a:t>
            </a:r>
            <a:r>
              <a:rPr lang="en-US" sz="2800" dirty="0" smtClean="0">
                <a:solidFill>
                  <a:srgbClr val="000000"/>
                </a:solidFill>
              </a:rPr>
              <a:t>demand and supply and the same price is taken by the individual firm. In PC, there would be a perfectly elastic demand </a:t>
            </a:r>
            <a:r>
              <a:rPr lang="en-US" sz="2800" dirty="0" err="1" smtClean="0">
                <a:solidFill>
                  <a:srgbClr val="000000"/>
                </a:solidFill>
              </a:rPr>
              <a:t>curve.</a:t>
            </a:r>
            <a:r>
              <a:rPr lang="en-US" sz="2800" dirty="0" err="1" smtClean="0"/>
              <a:t>M</a:t>
            </a:r>
            <a:r>
              <a:rPr lang="en-US" sz="2800" dirty="0" smtClean="0"/>
              <a:t> </a:t>
            </a:r>
            <a:r>
              <a:rPr lang="en-US" sz="2800" dirty="0" smtClean="0"/>
              <a:t>e.g</a:t>
            </a:r>
            <a:r>
              <a:rPr lang="en-US" sz="2800" dirty="0"/>
              <a:t>. different systems in place, employee dissatisfaction </a:t>
            </a:r>
          </a:p>
          <a:p>
            <a:r>
              <a:rPr lang="en-US" sz="2800" dirty="0"/>
              <a:t>  Takeover bid process is lengthy and expensive - needs approval from many countries and international organisations (e.g. EU) </a:t>
            </a:r>
          </a:p>
          <a:p>
            <a:r>
              <a:rPr lang="en-US" sz="2800" dirty="0"/>
              <a:t>  Having to contend with bureaucracy – paperwork etc. </a:t>
            </a:r>
          </a:p>
          <a:p>
            <a:r>
              <a:rPr lang="en-US" sz="2800" dirty="0"/>
              <a:t>  The bid may be blocked by one or more competition authorities </a:t>
            </a:r>
          </a:p>
          <a:p>
            <a:pPr algn="just">
              <a:defRPr/>
            </a:pPr>
            <a:endParaRPr lang="en-US" sz="2400" dirty="0">
              <a:latin typeface="Calibri" charset="0"/>
            </a:endParaRPr>
          </a:p>
          <a:p>
            <a:pPr algn="just">
              <a:defRPr/>
            </a:pPr>
            <a:endParaRPr lang="en-US" sz="5400" dirty="0">
              <a:latin typeface="Calibri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2E1DE4D8-D7A5-4643-AAF5-D7B43F484C1B}"/>
              </a:ext>
            </a:extLst>
          </p:cNvPr>
          <p:cNvSpPr txBox="1">
            <a:spLocks/>
          </p:cNvSpPr>
          <p:nvPr/>
        </p:nvSpPr>
        <p:spPr>
          <a:xfrm>
            <a:off x="1134794" y="1495548"/>
            <a:ext cx="9922412" cy="411787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4800" b="1" dirty="0"/>
          </a:p>
        </p:txBody>
      </p:sp>
      <p:pic>
        <p:nvPicPr>
          <p:cNvPr id="2" name="Picture 1" descr="images3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8910" y="3258155"/>
            <a:ext cx="5065907" cy="2636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1175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s (2)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553" y="1145876"/>
            <a:ext cx="7026016" cy="472156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785211" y="1573854"/>
            <a:ext cx="4168677" cy="35394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charset="2"/>
              <a:buChar char="ü"/>
            </a:pPr>
            <a:r>
              <a:rPr lang="en-US" sz="2800" i="1" dirty="0" smtClean="0"/>
              <a:t>Abnormal profit: when AR&gt;AC at the profit maximising output where MR=MC</a:t>
            </a:r>
          </a:p>
          <a:p>
            <a:pPr marL="457200" indent="-457200" algn="just">
              <a:buFont typeface="Wingdings" charset="2"/>
              <a:buChar char="ü"/>
            </a:pPr>
            <a:r>
              <a:rPr lang="en-US" sz="2800" i="1" dirty="0" smtClean="0"/>
              <a:t>Revenue is determined from AR curve</a:t>
            </a:r>
          </a:p>
          <a:p>
            <a:pPr marL="457200" indent="-457200" algn="just">
              <a:buFont typeface="Wingdings" charset="2"/>
              <a:buChar char="ü"/>
            </a:pPr>
            <a:r>
              <a:rPr lang="en-US" sz="2800" i="1" dirty="0" smtClean="0"/>
              <a:t>Cost is determined from AC curve</a:t>
            </a:r>
            <a:endParaRPr lang="en-US" sz="2800" i="1" dirty="0"/>
          </a:p>
        </p:txBody>
      </p:sp>
      <p:sp>
        <p:nvSpPr>
          <p:cNvPr id="5" name="TextBox 4"/>
          <p:cNvSpPr txBox="1"/>
          <p:nvPr/>
        </p:nvSpPr>
        <p:spPr>
          <a:xfrm>
            <a:off x="3105802" y="414172"/>
            <a:ext cx="5314373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u="sng" dirty="0" smtClean="0"/>
              <a:t>Short run Abnormal profit</a:t>
            </a:r>
            <a:endParaRPr lang="en-US" sz="3200" u="sng" dirty="0"/>
          </a:p>
        </p:txBody>
      </p:sp>
    </p:spTree>
    <p:extLst>
      <p:ext uri="{BB962C8B-B14F-4D97-AF65-F5344CB8AC3E}">
        <p14:creationId xmlns:p14="http://schemas.microsoft.com/office/powerpoint/2010/main" val="7655214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BA1CE029-593F-4B1C-860A-4ABE6C68DC31}"/>
              </a:ext>
            </a:extLst>
          </p:cNvPr>
          <p:cNvSpPr/>
          <p:nvPr/>
        </p:nvSpPr>
        <p:spPr>
          <a:xfrm>
            <a:off x="1073818" y="1062111"/>
            <a:ext cx="10044333" cy="5092504"/>
          </a:xfrm>
          <a:prstGeom prst="rect">
            <a:avLst/>
          </a:prstGeom>
          <a:solidFill>
            <a:schemeClr val="bg1">
              <a:lumMod val="95000"/>
              <a:lumOff val="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="" xmlns:a16="http://schemas.microsoft.com/office/drawing/2014/main" id="{C904DB3F-5DD3-432A-A72E-2BC15BE48327}"/>
              </a:ext>
            </a:extLst>
          </p:cNvPr>
          <p:cNvSpPr txBox="1">
            <a:spLocks/>
          </p:cNvSpPr>
          <p:nvPr/>
        </p:nvSpPr>
        <p:spPr>
          <a:xfrm>
            <a:off x="1104286" y="1270128"/>
            <a:ext cx="9897159" cy="448686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600" b="1" dirty="0" smtClean="0">
              <a:solidFill>
                <a:srgbClr val="B0A0DD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="" xmlns:a16="http://schemas.microsoft.com/office/drawing/2014/main" id="{21A84337-16F8-441C-8F94-07BDF9976B89}"/>
              </a:ext>
            </a:extLst>
          </p:cNvPr>
          <p:cNvSpPr txBox="1">
            <a:spLocks/>
          </p:cNvSpPr>
          <p:nvPr/>
        </p:nvSpPr>
        <p:spPr>
          <a:xfrm>
            <a:off x="1073816" y="4138361"/>
            <a:ext cx="10044333" cy="12087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Arial Black" panose="020B0A04020102020204" pitchFamily="34" charset="0"/>
              </a:rPr>
              <a:t> </a:t>
            </a:r>
          </a:p>
        </p:txBody>
      </p:sp>
      <p:pic>
        <p:nvPicPr>
          <p:cNvPr id="3" name="Picture 2" descr="download (1)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8480" y="1753329"/>
            <a:ext cx="5341980" cy="335479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21767" y="1794746"/>
            <a:ext cx="4444749" cy="35394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charset="2"/>
              <a:buChar char="Ø"/>
            </a:pPr>
            <a:r>
              <a:rPr lang="en-US" sz="2800" dirty="0" smtClean="0">
                <a:solidFill>
                  <a:srgbClr val="000000"/>
                </a:solidFill>
              </a:rPr>
              <a:t>Perfectly competitive firm enjoys a normal profit in LR as there is  freedom of entry and exit</a:t>
            </a:r>
          </a:p>
          <a:p>
            <a:pPr marL="285750" indent="-285750" algn="just">
              <a:buFont typeface="Wingdings" charset="2"/>
              <a:buChar char="Ø"/>
            </a:pPr>
            <a:r>
              <a:rPr lang="en-US" sz="2800" dirty="0" smtClean="0">
                <a:solidFill>
                  <a:srgbClr val="000000"/>
                </a:solidFill>
              </a:rPr>
              <a:t>Normal profit is when AR=AC at profit maximising output where MC=MR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06106" y="690287"/>
            <a:ext cx="47208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u="sng" dirty="0" smtClean="0"/>
              <a:t>Normal profit in LR</a:t>
            </a:r>
            <a:endParaRPr lang="en-US" sz="4000" u="sng" dirty="0"/>
          </a:p>
        </p:txBody>
      </p:sp>
    </p:spTree>
    <p:extLst>
      <p:ext uri="{BB962C8B-B14F-4D97-AF65-F5344CB8AC3E}">
        <p14:creationId xmlns:p14="http://schemas.microsoft.com/office/powerpoint/2010/main" val="7003658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h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OHO">
      <a:majorFont>
        <a:latin typeface="Candara"/>
        <a:ea typeface=""/>
        <a:cs typeface=""/>
        <a:font script="Jpan" typeface="ＭＳ Ｐゴシック"/>
        <a:font script="Hang" typeface="HY견명조"/>
        <a:font script="Hans" typeface="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HO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7000"/>
                <a:satMod val="150000"/>
              </a:schemeClr>
            </a:gs>
            <a:gs pos="30000">
              <a:schemeClr val="phClr">
                <a:shade val="94000"/>
                <a:satMod val="130000"/>
              </a:schemeClr>
            </a:gs>
            <a:gs pos="45000">
              <a:schemeClr val="phClr">
                <a:shade val="100000"/>
                <a:satMod val="120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4000"/>
                <a:satMod val="130000"/>
              </a:schemeClr>
            </a:gs>
            <a:gs pos="100000">
              <a:schemeClr val="phClr">
                <a:shade val="67000"/>
                <a:satMod val="15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700000"/>
            </a:lightRig>
          </a:scene3d>
          <a:sp3d contourW="19050">
            <a:bevelT w="31750" h="38100"/>
            <a:contourClr>
              <a:schemeClr val="phClr">
                <a:shade val="15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4000"/>
                <a:satMod val="210000"/>
              </a:schemeClr>
            </a:gs>
            <a:gs pos="40000">
              <a:schemeClr val="phClr">
                <a:tint val="72000"/>
                <a:shade val="99000"/>
                <a:satMod val="200000"/>
              </a:schemeClr>
            </a:gs>
            <a:gs pos="100000">
              <a:schemeClr val="phClr">
                <a:tint val="100000"/>
                <a:shade val="30000"/>
                <a:alpha val="100000"/>
                <a:satMod val="17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86000"/>
                <a:alpha val="90000"/>
              </a:schemeClr>
              <a:schemeClr val="phClr">
                <a:shade val="49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SOHO.thmx</Template>
  <TotalTime>853</TotalTime>
  <Words>228</Words>
  <Application>Microsoft Macintosh PowerPoint</Application>
  <PresentationFormat>Custom</PresentationFormat>
  <Paragraphs>54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Soho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Aishath Hussain</cp:lastModifiedBy>
  <cp:revision>66</cp:revision>
  <dcterms:modified xsi:type="dcterms:W3CDTF">2020-06-12T19:47:38Z</dcterms:modified>
</cp:coreProperties>
</file>