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8" r:id="rId2"/>
    <p:sldId id="259" r:id="rId3"/>
    <p:sldId id="271" r:id="rId4"/>
    <p:sldId id="262" r:id="rId5"/>
    <p:sldId id="266" r:id="rId6"/>
    <p:sldId id="272" r:id="rId7"/>
    <p:sldId id="273" r:id="rId8"/>
    <p:sldId id="274" r:id="rId9"/>
    <p:sldId id="275" r:id="rId10"/>
  </p:sldIdLst>
  <p:sldSz cx="12192000" cy="6858000"/>
  <p:notesSz cx="6858000" cy="9144000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-122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119CE4-907F-454B-9536-B306A766A33E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434575-66AE-DC4D-9CE9-89E8D1C27C26}">
      <dgm:prSet custT="1"/>
      <dgm:spPr/>
      <dgm:t>
        <a:bodyPr/>
        <a:lstStyle/>
        <a:p>
          <a:pPr algn="l" rtl="0"/>
          <a:r>
            <a:rPr lang="en-US" sz="7200" baseline="30000" dirty="0" smtClean="0"/>
            <a:t>A market structure in which there are many suppliers dealing with differentiated products</a:t>
          </a:r>
          <a:endParaRPr lang="en-US" sz="7200" dirty="0"/>
        </a:p>
      </dgm:t>
    </dgm:pt>
    <dgm:pt modelId="{E8711F96-76A7-F947-9FD8-3C3779DBC88B}" type="parTrans" cxnId="{0AFCC33F-262A-5142-BE19-2C8D729BC5F1}">
      <dgm:prSet/>
      <dgm:spPr/>
      <dgm:t>
        <a:bodyPr/>
        <a:lstStyle/>
        <a:p>
          <a:endParaRPr lang="en-US"/>
        </a:p>
      </dgm:t>
    </dgm:pt>
    <dgm:pt modelId="{B5D1B34B-2478-EF48-97E2-B14020098A97}" type="sibTrans" cxnId="{0AFCC33F-262A-5142-BE19-2C8D729BC5F1}">
      <dgm:prSet/>
      <dgm:spPr/>
      <dgm:t>
        <a:bodyPr/>
        <a:lstStyle/>
        <a:p>
          <a:endParaRPr lang="en-US"/>
        </a:p>
      </dgm:t>
    </dgm:pt>
    <dgm:pt modelId="{383C0279-430C-8A48-80BB-0BA4B0C6C2E3}" type="pres">
      <dgm:prSet presAssocID="{09119CE4-907F-454B-9536-B306A766A33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5791044-4E4D-E944-B22C-942BC001951C}" type="pres">
      <dgm:prSet presAssocID="{DF434575-66AE-DC4D-9CE9-89E8D1C27C26}" presName="hierRoot1" presStyleCnt="0"/>
      <dgm:spPr/>
    </dgm:pt>
    <dgm:pt modelId="{F6B6852C-2594-4145-BEE7-384C2CD66B0A}" type="pres">
      <dgm:prSet presAssocID="{DF434575-66AE-DC4D-9CE9-89E8D1C27C26}" presName="composite" presStyleCnt="0"/>
      <dgm:spPr/>
    </dgm:pt>
    <dgm:pt modelId="{C2063D1C-D1CB-9F41-BDAB-BCAA419ECC8F}" type="pres">
      <dgm:prSet presAssocID="{DF434575-66AE-DC4D-9CE9-89E8D1C27C26}" presName="background" presStyleLbl="node0" presStyleIdx="0" presStyleCnt="1"/>
      <dgm:spPr/>
    </dgm:pt>
    <dgm:pt modelId="{7A8B0EFB-CC77-224B-8F8A-905C1F3D1E03}" type="pres">
      <dgm:prSet presAssocID="{DF434575-66AE-DC4D-9CE9-89E8D1C27C26}" presName="text" presStyleLbl="fgAcc0" presStyleIdx="0" presStyleCnt="1" custScaleX="117904" custLinFactX="100000" custLinFactNeighborX="105481" custLinFactNeighborY="636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065B49-2D74-FC42-86F9-467D4A78340D}" type="pres">
      <dgm:prSet presAssocID="{DF434575-66AE-DC4D-9CE9-89E8D1C27C26}" presName="hierChild2" presStyleCnt="0"/>
      <dgm:spPr/>
    </dgm:pt>
  </dgm:ptLst>
  <dgm:cxnLst>
    <dgm:cxn modelId="{52A760C9-938A-4B49-A418-95603CF6289F}" type="presOf" srcId="{09119CE4-907F-454B-9536-B306A766A33E}" destId="{383C0279-430C-8A48-80BB-0BA4B0C6C2E3}" srcOrd="0" destOrd="0" presId="urn:microsoft.com/office/officeart/2005/8/layout/hierarchy1"/>
    <dgm:cxn modelId="{4685DC4B-AA97-7F44-BC3C-D42F5E191B1A}" type="presOf" srcId="{DF434575-66AE-DC4D-9CE9-89E8D1C27C26}" destId="{7A8B0EFB-CC77-224B-8F8A-905C1F3D1E03}" srcOrd="0" destOrd="0" presId="urn:microsoft.com/office/officeart/2005/8/layout/hierarchy1"/>
    <dgm:cxn modelId="{0AFCC33F-262A-5142-BE19-2C8D729BC5F1}" srcId="{09119CE4-907F-454B-9536-B306A766A33E}" destId="{DF434575-66AE-DC4D-9CE9-89E8D1C27C26}" srcOrd="0" destOrd="0" parTransId="{E8711F96-76A7-F947-9FD8-3C3779DBC88B}" sibTransId="{B5D1B34B-2478-EF48-97E2-B14020098A97}"/>
    <dgm:cxn modelId="{4BD8E260-4E59-6845-83E8-E217C8803F26}" type="presParOf" srcId="{383C0279-430C-8A48-80BB-0BA4B0C6C2E3}" destId="{B5791044-4E4D-E944-B22C-942BC001951C}" srcOrd="0" destOrd="0" presId="urn:microsoft.com/office/officeart/2005/8/layout/hierarchy1"/>
    <dgm:cxn modelId="{37871820-C00F-5241-B6F0-E6CFDF499F8E}" type="presParOf" srcId="{B5791044-4E4D-E944-B22C-942BC001951C}" destId="{F6B6852C-2594-4145-BEE7-384C2CD66B0A}" srcOrd="0" destOrd="0" presId="urn:microsoft.com/office/officeart/2005/8/layout/hierarchy1"/>
    <dgm:cxn modelId="{401645F6-9C21-9541-947C-16C7342180C9}" type="presParOf" srcId="{F6B6852C-2594-4145-BEE7-384C2CD66B0A}" destId="{C2063D1C-D1CB-9F41-BDAB-BCAA419ECC8F}" srcOrd="0" destOrd="0" presId="urn:microsoft.com/office/officeart/2005/8/layout/hierarchy1"/>
    <dgm:cxn modelId="{281A5B5E-3C31-394F-AD1A-9818A71844DC}" type="presParOf" srcId="{F6B6852C-2594-4145-BEE7-384C2CD66B0A}" destId="{7A8B0EFB-CC77-224B-8F8A-905C1F3D1E03}" srcOrd="1" destOrd="0" presId="urn:microsoft.com/office/officeart/2005/8/layout/hierarchy1"/>
    <dgm:cxn modelId="{C904206D-B356-A84A-90C6-97B6A93CD59E}" type="presParOf" srcId="{B5791044-4E4D-E944-B22C-942BC001951C}" destId="{C1065B49-2D74-FC42-86F9-467D4A78340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814441-330B-B145-8567-54F430281EEF}" type="doc">
      <dgm:prSet loTypeId="urn:microsoft.com/office/officeart/2005/8/layout/hierarchy2" loCatId="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D7920B2-49A0-DA48-929F-1EAD6A109D97}">
      <dgm:prSet custT="1"/>
      <dgm:spPr/>
      <dgm:t>
        <a:bodyPr/>
        <a:lstStyle/>
        <a:p>
          <a:pPr rtl="0"/>
          <a:r>
            <a:rPr lang="en-US" sz="3200" dirty="0" smtClean="0"/>
            <a:t>Characteristics</a:t>
          </a:r>
          <a:endParaRPr lang="en-US" sz="1800" dirty="0"/>
        </a:p>
      </dgm:t>
    </dgm:pt>
    <dgm:pt modelId="{06C40CE0-32E0-3448-B8A0-C7AEFC420EDD}" type="parTrans" cxnId="{6BBE2391-40FE-4141-B243-1D51494DBA1F}">
      <dgm:prSet/>
      <dgm:spPr/>
      <dgm:t>
        <a:bodyPr/>
        <a:lstStyle/>
        <a:p>
          <a:endParaRPr lang="en-US"/>
        </a:p>
      </dgm:t>
    </dgm:pt>
    <dgm:pt modelId="{CD5803A2-5D2C-9B41-A9FE-C487DA2EB41E}" type="sibTrans" cxnId="{6BBE2391-40FE-4141-B243-1D51494DBA1F}">
      <dgm:prSet/>
      <dgm:spPr/>
      <dgm:t>
        <a:bodyPr/>
        <a:lstStyle/>
        <a:p>
          <a:endParaRPr lang="en-US"/>
        </a:p>
      </dgm:t>
    </dgm:pt>
    <dgm:pt modelId="{F40E2596-BC13-0748-ABDC-16E08FACC34C}">
      <dgm:prSet custT="1"/>
      <dgm:spPr/>
      <dgm:t>
        <a:bodyPr/>
        <a:lstStyle/>
        <a:p>
          <a:pPr algn="l" rtl="0"/>
          <a:r>
            <a:rPr lang="en-US" sz="3200" dirty="0" smtClean="0">
              <a:latin typeface="Abadi MT Condensed Light"/>
              <a:cs typeface="Abadi MT Condensed Light"/>
            </a:rPr>
            <a:t>Many sellers</a:t>
          </a:r>
          <a:endParaRPr lang="en-US" sz="3200" dirty="0">
            <a:latin typeface="Abadi MT Condensed Light"/>
            <a:cs typeface="Abadi MT Condensed Light"/>
          </a:endParaRPr>
        </a:p>
      </dgm:t>
    </dgm:pt>
    <dgm:pt modelId="{E0486977-B434-8C45-A6A2-049C1356ABEF}" type="parTrans" cxnId="{B22C9766-BAD6-BA44-B5AF-08B651589933}">
      <dgm:prSet/>
      <dgm:spPr/>
      <dgm:t>
        <a:bodyPr/>
        <a:lstStyle/>
        <a:p>
          <a:endParaRPr lang="en-US"/>
        </a:p>
      </dgm:t>
    </dgm:pt>
    <dgm:pt modelId="{DDE91B93-4363-A941-A78F-1255B61A7624}" type="sibTrans" cxnId="{B22C9766-BAD6-BA44-B5AF-08B651589933}">
      <dgm:prSet/>
      <dgm:spPr/>
      <dgm:t>
        <a:bodyPr/>
        <a:lstStyle/>
        <a:p>
          <a:endParaRPr lang="en-US"/>
        </a:p>
      </dgm:t>
    </dgm:pt>
    <dgm:pt modelId="{18A649C2-81B7-7C41-9993-4CEC8477E32B}">
      <dgm:prSet custT="1"/>
      <dgm:spPr/>
      <dgm:t>
        <a:bodyPr/>
        <a:lstStyle/>
        <a:p>
          <a:pPr algn="l" rtl="0"/>
          <a:r>
            <a:rPr lang="en-US" sz="3200" dirty="0" smtClean="0">
              <a:latin typeface="Abadi MT Condensed Light"/>
              <a:cs typeface="Abadi MT Condensed Light"/>
            </a:rPr>
            <a:t>Differentiated products</a:t>
          </a:r>
          <a:endParaRPr lang="en-US" sz="3200" dirty="0">
            <a:latin typeface="Abadi MT Condensed Light"/>
            <a:cs typeface="Abadi MT Condensed Light"/>
          </a:endParaRPr>
        </a:p>
      </dgm:t>
    </dgm:pt>
    <dgm:pt modelId="{4D34EA7C-71E6-6D44-A79A-F8A12DBA0949}" type="parTrans" cxnId="{844F4F02-5AF1-7F47-A266-EB40B0488D9C}">
      <dgm:prSet/>
      <dgm:spPr/>
      <dgm:t>
        <a:bodyPr/>
        <a:lstStyle/>
        <a:p>
          <a:endParaRPr lang="en-US"/>
        </a:p>
      </dgm:t>
    </dgm:pt>
    <dgm:pt modelId="{8F74B9DA-DCF5-FB49-AAEB-5C15FE1835F5}" type="sibTrans" cxnId="{844F4F02-5AF1-7F47-A266-EB40B0488D9C}">
      <dgm:prSet/>
      <dgm:spPr/>
      <dgm:t>
        <a:bodyPr/>
        <a:lstStyle/>
        <a:p>
          <a:endParaRPr lang="en-US"/>
        </a:p>
      </dgm:t>
    </dgm:pt>
    <dgm:pt modelId="{2F6277B7-F9CE-9741-85C6-E9087BD4FA84}">
      <dgm:prSet custT="1"/>
      <dgm:spPr/>
      <dgm:t>
        <a:bodyPr/>
        <a:lstStyle/>
        <a:p>
          <a:pPr algn="l" rtl="0"/>
          <a:r>
            <a:rPr lang="en-US" sz="3200" dirty="0" smtClean="0">
              <a:latin typeface="Abadi MT Condensed Light"/>
              <a:cs typeface="Abadi MT Condensed Light"/>
            </a:rPr>
            <a:t>Firms are independent</a:t>
          </a:r>
          <a:endParaRPr lang="en-US" sz="3200" dirty="0">
            <a:latin typeface="Abadi MT Condensed Light"/>
            <a:cs typeface="Abadi MT Condensed Light"/>
          </a:endParaRPr>
        </a:p>
      </dgm:t>
    </dgm:pt>
    <dgm:pt modelId="{BA592FBA-E1B4-B446-9A0A-D30191FDD81B}" type="parTrans" cxnId="{DAA2E97C-223D-1A4E-919D-7FCF909A563D}">
      <dgm:prSet/>
      <dgm:spPr/>
      <dgm:t>
        <a:bodyPr/>
        <a:lstStyle/>
        <a:p>
          <a:endParaRPr lang="en-US"/>
        </a:p>
      </dgm:t>
    </dgm:pt>
    <dgm:pt modelId="{E4AB0744-2891-DF44-BC25-EFAACDCC0EBA}" type="sibTrans" cxnId="{DAA2E97C-223D-1A4E-919D-7FCF909A563D}">
      <dgm:prSet/>
      <dgm:spPr/>
      <dgm:t>
        <a:bodyPr/>
        <a:lstStyle/>
        <a:p>
          <a:endParaRPr lang="en-US"/>
        </a:p>
      </dgm:t>
    </dgm:pt>
    <dgm:pt modelId="{9045F97F-7E3D-4142-8EF7-006DE0269981}">
      <dgm:prSet custT="1"/>
      <dgm:spPr/>
      <dgm:t>
        <a:bodyPr/>
        <a:lstStyle/>
        <a:p>
          <a:pPr algn="l" rtl="0"/>
          <a:r>
            <a:rPr lang="en-US" sz="3200" dirty="0" smtClean="0">
              <a:latin typeface="Abadi MT Condensed Light"/>
              <a:cs typeface="Abadi MT Condensed Light"/>
            </a:rPr>
            <a:t>Some control over the price</a:t>
          </a:r>
          <a:endParaRPr lang="en-US" sz="3200" dirty="0">
            <a:latin typeface="Abadi MT Condensed Light"/>
            <a:cs typeface="Abadi MT Condensed Light"/>
          </a:endParaRPr>
        </a:p>
      </dgm:t>
    </dgm:pt>
    <dgm:pt modelId="{8A29317E-244B-174C-95E6-FCDFCB93655A}" type="parTrans" cxnId="{B7267D88-7C69-0348-BB48-5F4E90B80156}">
      <dgm:prSet/>
      <dgm:spPr/>
      <dgm:t>
        <a:bodyPr/>
        <a:lstStyle/>
        <a:p>
          <a:endParaRPr lang="en-US"/>
        </a:p>
      </dgm:t>
    </dgm:pt>
    <dgm:pt modelId="{130CE561-C91A-454B-8550-D878C6C93F59}" type="sibTrans" cxnId="{B7267D88-7C69-0348-BB48-5F4E90B80156}">
      <dgm:prSet/>
      <dgm:spPr/>
      <dgm:t>
        <a:bodyPr/>
        <a:lstStyle/>
        <a:p>
          <a:endParaRPr lang="en-US"/>
        </a:p>
      </dgm:t>
    </dgm:pt>
    <dgm:pt modelId="{D8CAA9E7-8FEC-2944-96F3-145CCEC56209}">
      <dgm:prSet custT="1"/>
      <dgm:spPr/>
      <dgm:t>
        <a:bodyPr/>
        <a:lstStyle/>
        <a:p>
          <a:pPr algn="l" rtl="0"/>
          <a:r>
            <a:rPr lang="en-US" sz="3200" dirty="0" smtClean="0">
              <a:latin typeface="Abadi MT Condensed Light"/>
              <a:cs typeface="Abadi MT Condensed Light"/>
            </a:rPr>
            <a:t>Low barriers to entry</a:t>
          </a:r>
          <a:endParaRPr lang="en-US" sz="3200" dirty="0">
            <a:latin typeface="Abadi MT Condensed Light"/>
            <a:cs typeface="Abadi MT Condensed Light"/>
          </a:endParaRPr>
        </a:p>
      </dgm:t>
    </dgm:pt>
    <dgm:pt modelId="{4EE8032A-3982-6C45-808A-8561357C6C2C}" type="parTrans" cxnId="{21B9567C-7442-2949-985F-4A0321C5999B}">
      <dgm:prSet/>
      <dgm:spPr/>
      <dgm:t>
        <a:bodyPr/>
        <a:lstStyle/>
        <a:p>
          <a:endParaRPr lang="en-US"/>
        </a:p>
      </dgm:t>
    </dgm:pt>
    <dgm:pt modelId="{CB9DB033-A9E2-FD45-911B-4441D47FB592}" type="sibTrans" cxnId="{21B9567C-7442-2949-985F-4A0321C5999B}">
      <dgm:prSet/>
      <dgm:spPr/>
      <dgm:t>
        <a:bodyPr/>
        <a:lstStyle/>
        <a:p>
          <a:endParaRPr lang="en-US"/>
        </a:p>
      </dgm:t>
    </dgm:pt>
    <dgm:pt modelId="{929B9690-1FD2-774D-B5D4-05848EAE9706}">
      <dgm:prSet custT="1"/>
      <dgm:spPr/>
      <dgm:t>
        <a:bodyPr/>
        <a:lstStyle/>
        <a:p>
          <a:pPr algn="l" rtl="0"/>
          <a:r>
            <a:rPr lang="en-US" sz="3200" dirty="0" smtClean="0">
              <a:latin typeface="Abadi MT Condensed Light"/>
              <a:cs typeface="Abadi MT Condensed Light"/>
            </a:rPr>
            <a:t>Imperfect knowledge</a:t>
          </a:r>
          <a:endParaRPr lang="en-US" sz="3200" dirty="0">
            <a:latin typeface="Abadi MT Condensed Light"/>
            <a:cs typeface="Abadi MT Condensed Light"/>
          </a:endParaRPr>
        </a:p>
      </dgm:t>
    </dgm:pt>
    <dgm:pt modelId="{7D5B2FFE-DE2B-024E-855C-8F74F9FFD6D8}" type="parTrans" cxnId="{BDDC55E3-DE98-B44B-A0E6-B144579B6AD0}">
      <dgm:prSet/>
      <dgm:spPr/>
      <dgm:t>
        <a:bodyPr/>
        <a:lstStyle/>
        <a:p>
          <a:endParaRPr lang="en-US"/>
        </a:p>
      </dgm:t>
    </dgm:pt>
    <dgm:pt modelId="{2BFB2883-4C2A-A441-8135-CA4731F9B241}" type="sibTrans" cxnId="{BDDC55E3-DE98-B44B-A0E6-B144579B6AD0}">
      <dgm:prSet/>
      <dgm:spPr/>
      <dgm:t>
        <a:bodyPr/>
        <a:lstStyle/>
        <a:p>
          <a:endParaRPr lang="en-US"/>
        </a:p>
      </dgm:t>
    </dgm:pt>
    <dgm:pt modelId="{11C6BF59-E456-5B47-98E5-5920C49C5DD3}">
      <dgm:prSet custT="1"/>
      <dgm:spPr/>
      <dgm:t>
        <a:bodyPr/>
        <a:lstStyle/>
        <a:p>
          <a:pPr algn="l" rtl="0"/>
          <a:r>
            <a:rPr lang="en-US" sz="3200" dirty="0" smtClean="0">
              <a:latin typeface="Abadi MT Condensed Light"/>
              <a:cs typeface="Abadi MT Condensed Light"/>
            </a:rPr>
            <a:t>Profit </a:t>
          </a:r>
          <a:r>
            <a:rPr lang="en-US" sz="3200" dirty="0" err="1" smtClean="0">
              <a:latin typeface="Abadi MT Condensed Light"/>
              <a:cs typeface="Abadi MT Condensed Light"/>
            </a:rPr>
            <a:t>maximisers</a:t>
          </a:r>
          <a:endParaRPr lang="en-US" sz="3200" dirty="0">
            <a:latin typeface="Abadi MT Condensed Light"/>
            <a:cs typeface="Abadi MT Condensed Light"/>
          </a:endParaRPr>
        </a:p>
      </dgm:t>
    </dgm:pt>
    <dgm:pt modelId="{7C66969F-E478-4A4E-AA86-B669F68043CF}" type="parTrans" cxnId="{ED0F08B5-FF4A-8A4C-8ACE-D78AD141944A}">
      <dgm:prSet/>
      <dgm:spPr/>
      <dgm:t>
        <a:bodyPr/>
        <a:lstStyle/>
        <a:p>
          <a:endParaRPr lang="en-US"/>
        </a:p>
      </dgm:t>
    </dgm:pt>
    <dgm:pt modelId="{C0E34363-2AE3-7847-B54F-3B0AEBFDADE3}" type="sibTrans" cxnId="{ED0F08B5-FF4A-8A4C-8ACE-D78AD141944A}">
      <dgm:prSet/>
      <dgm:spPr/>
      <dgm:t>
        <a:bodyPr/>
        <a:lstStyle/>
        <a:p>
          <a:endParaRPr lang="en-US"/>
        </a:p>
      </dgm:t>
    </dgm:pt>
    <dgm:pt modelId="{609EB042-C2C1-044F-BD4A-F078BFD002E9}" type="pres">
      <dgm:prSet presAssocID="{1B814441-330B-B145-8567-54F430281EE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93BBD1-BCA6-2146-9E7C-501A4C2A0589}" type="pres">
      <dgm:prSet presAssocID="{7D7920B2-49A0-DA48-929F-1EAD6A109D97}" presName="root1" presStyleCnt="0"/>
      <dgm:spPr/>
    </dgm:pt>
    <dgm:pt modelId="{8E3BE5FF-FFAE-9645-9E5F-DB1C14932118}" type="pres">
      <dgm:prSet presAssocID="{7D7920B2-49A0-DA48-929F-1EAD6A109D97}" presName="LevelOneTextNode" presStyleLbl="node0" presStyleIdx="0" presStyleCnt="1" custScaleX="2410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0CE621-5C9D-EA46-BA6D-D693EF34D5DE}" type="pres">
      <dgm:prSet presAssocID="{7D7920B2-49A0-DA48-929F-1EAD6A109D97}" presName="level2hierChild" presStyleCnt="0"/>
      <dgm:spPr/>
    </dgm:pt>
    <dgm:pt modelId="{F0F7D278-113A-E940-8155-A80EACF7700E}" type="pres">
      <dgm:prSet presAssocID="{E0486977-B434-8C45-A6A2-049C1356ABEF}" presName="conn2-1" presStyleLbl="parChTrans1D2" presStyleIdx="0" presStyleCnt="7"/>
      <dgm:spPr/>
      <dgm:t>
        <a:bodyPr/>
        <a:lstStyle/>
        <a:p>
          <a:endParaRPr lang="en-US"/>
        </a:p>
      </dgm:t>
    </dgm:pt>
    <dgm:pt modelId="{9B5FF5C0-51AB-A540-928A-52B0B7EC7008}" type="pres">
      <dgm:prSet presAssocID="{E0486977-B434-8C45-A6A2-049C1356ABEF}" presName="connTx" presStyleLbl="parChTrans1D2" presStyleIdx="0" presStyleCnt="7"/>
      <dgm:spPr/>
      <dgm:t>
        <a:bodyPr/>
        <a:lstStyle/>
        <a:p>
          <a:endParaRPr lang="en-US"/>
        </a:p>
      </dgm:t>
    </dgm:pt>
    <dgm:pt modelId="{025FA87E-1215-E848-B25E-E928EF2A8A34}" type="pres">
      <dgm:prSet presAssocID="{F40E2596-BC13-0748-ABDC-16E08FACC34C}" presName="root2" presStyleCnt="0"/>
      <dgm:spPr/>
    </dgm:pt>
    <dgm:pt modelId="{ED54DEB3-2771-9348-BDC1-E910DE1234E5}" type="pres">
      <dgm:prSet presAssocID="{F40E2596-BC13-0748-ABDC-16E08FACC34C}" presName="LevelTwoTextNode" presStyleLbl="node2" presStyleIdx="0" presStyleCnt="7" custScaleX="3000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59A91C-A03C-364C-95CF-D5FF42B312C2}" type="pres">
      <dgm:prSet presAssocID="{F40E2596-BC13-0748-ABDC-16E08FACC34C}" presName="level3hierChild" presStyleCnt="0"/>
      <dgm:spPr/>
    </dgm:pt>
    <dgm:pt modelId="{1582D5FF-CDAF-BF41-9B78-4CD4EA9F908A}" type="pres">
      <dgm:prSet presAssocID="{4D34EA7C-71E6-6D44-A79A-F8A12DBA0949}" presName="conn2-1" presStyleLbl="parChTrans1D2" presStyleIdx="1" presStyleCnt="7"/>
      <dgm:spPr/>
      <dgm:t>
        <a:bodyPr/>
        <a:lstStyle/>
        <a:p>
          <a:endParaRPr lang="en-US"/>
        </a:p>
      </dgm:t>
    </dgm:pt>
    <dgm:pt modelId="{CF8A9573-7F77-C34F-8F02-E4D39DAFD8CA}" type="pres">
      <dgm:prSet presAssocID="{4D34EA7C-71E6-6D44-A79A-F8A12DBA0949}" presName="connTx" presStyleLbl="parChTrans1D2" presStyleIdx="1" presStyleCnt="7"/>
      <dgm:spPr/>
      <dgm:t>
        <a:bodyPr/>
        <a:lstStyle/>
        <a:p>
          <a:endParaRPr lang="en-US"/>
        </a:p>
      </dgm:t>
    </dgm:pt>
    <dgm:pt modelId="{A9423BFA-2194-BE47-894B-3B8113C5FB5E}" type="pres">
      <dgm:prSet presAssocID="{18A649C2-81B7-7C41-9993-4CEC8477E32B}" presName="root2" presStyleCnt="0"/>
      <dgm:spPr/>
    </dgm:pt>
    <dgm:pt modelId="{22F28777-E84F-5047-8A9F-D41B3CEC3AE8}" type="pres">
      <dgm:prSet presAssocID="{18A649C2-81B7-7C41-9993-4CEC8477E32B}" presName="LevelTwoTextNode" presStyleLbl="node2" presStyleIdx="1" presStyleCnt="7" custScaleX="3911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09BD79-6660-0444-9FCE-DB0D275E58BB}" type="pres">
      <dgm:prSet presAssocID="{18A649C2-81B7-7C41-9993-4CEC8477E32B}" presName="level3hierChild" presStyleCnt="0"/>
      <dgm:spPr/>
    </dgm:pt>
    <dgm:pt modelId="{6115A05B-0B85-D145-8AF0-B8CBA6434162}" type="pres">
      <dgm:prSet presAssocID="{BA592FBA-E1B4-B446-9A0A-D30191FDD81B}" presName="conn2-1" presStyleLbl="parChTrans1D2" presStyleIdx="2" presStyleCnt="7"/>
      <dgm:spPr/>
      <dgm:t>
        <a:bodyPr/>
        <a:lstStyle/>
        <a:p>
          <a:endParaRPr lang="en-US"/>
        </a:p>
      </dgm:t>
    </dgm:pt>
    <dgm:pt modelId="{69DA5C0A-DA3B-3A4C-8E6A-8D98C58D805C}" type="pres">
      <dgm:prSet presAssocID="{BA592FBA-E1B4-B446-9A0A-D30191FDD81B}" presName="connTx" presStyleLbl="parChTrans1D2" presStyleIdx="2" presStyleCnt="7"/>
      <dgm:spPr/>
      <dgm:t>
        <a:bodyPr/>
        <a:lstStyle/>
        <a:p>
          <a:endParaRPr lang="en-US"/>
        </a:p>
      </dgm:t>
    </dgm:pt>
    <dgm:pt modelId="{F3EBA6E0-BFFA-6D4F-9560-EFE6758DB8F0}" type="pres">
      <dgm:prSet presAssocID="{2F6277B7-F9CE-9741-85C6-E9087BD4FA84}" presName="root2" presStyleCnt="0"/>
      <dgm:spPr/>
    </dgm:pt>
    <dgm:pt modelId="{CAC07C94-D2F6-9C4E-B9BA-4AF958FBBBD6}" type="pres">
      <dgm:prSet presAssocID="{2F6277B7-F9CE-9741-85C6-E9087BD4FA84}" presName="LevelTwoTextNode" presStyleLbl="node2" presStyleIdx="2" presStyleCnt="7" custScaleX="4445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7B6FBA-7129-374C-8515-7054CD822C76}" type="pres">
      <dgm:prSet presAssocID="{2F6277B7-F9CE-9741-85C6-E9087BD4FA84}" presName="level3hierChild" presStyleCnt="0"/>
      <dgm:spPr/>
    </dgm:pt>
    <dgm:pt modelId="{1D783DDC-3707-5144-8166-65FB341A2719}" type="pres">
      <dgm:prSet presAssocID="{8A29317E-244B-174C-95E6-FCDFCB93655A}" presName="conn2-1" presStyleLbl="parChTrans1D2" presStyleIdx="3" presStyleCnt="7"/>
      <dgm:spPr/>
      <dgm:t>
        <a:bodyPr/>
        <a:lstStyle/>
        <a:p>
          <a:endParaRPr lang="en-US"/>
        </a:p>
      </dgm:t>
    </dgm:pt>
    <dgm:pt modelId="{8DA79702-9BB5-4544-A9D0-E66769D6C7F2}" type="pres">
      <dgm:prSet presAssocID="{8A29317E-244B-174C-95E6-FCDFCB93655A}" presName="connTx" presStyleLbl="parChTrans1D2" presStyleIdx="3" presStyleCnt="7"/>
      <dgm:spPr/>
      <dgm:t>
        <a:bodyPr/>
        <a:lstStyle/>
        <a:p>
          <a:endParaRPr lang="en-US"/>
        </a:p>
      </dgm:t>
    </dgm:pt>
    <dgm:pt modelId="{4A9F75BE-1D23-1944-9736-3594037558E2}" type="pres">
      <dgm:prSet presAssocID="{9045F97F-7E3D-4142-8EF7-006DE0269981}" presName="root2" presStyleCnt="0"/>
      <dgm:spPr/>
    </dgm:pt>
    <dgm:pt modelId="{87A52B55-24EE-B74C-B742-E64EF8C7A3DA}" type="pres">
      <dgm:prSet presAssocID="{9045F97F-7E3D-4142-8EF7-006DE0269981}" presName="LevelTwoTextNode" presStyleLbl="node2" presStyleIdx="3" presStyleCnt="7" custScaleX="4528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F6AF4B-1430-314A-947D-F51F877E71B6}" type="pres">
      <dgm:prSet presAssocID="{9045F97F-7E3D-4142-8EF7-006DE0269981}" presName="level3hierChild" presStyleCnt="0"/>
      <dgm:spPr/>
    </dgm:pt>
    <dgm:pt modelId="{14AB43E7-BD53-E549-8052-20E81A488731}" type="pres">
      <dgm:prSet presAssocID="{4EE8032A-3982-6C45-808A-8561357C6C2C}" presName="conn2-1" presStyleLbl="parChTrans1D2" presStyleIdx="4" presStyleCnt="7"/>
      <dgm:spPr/>
      <dgm:t>
        <a:bodyPr/>
        <a:lstStyle/>
        <a:p>
          <a:endParaRPr lang="en-US"/>
        </a:p>
      </dgm:t>
    </dgm:pt>
    <dgm:pt modelId="{E06A2360-2920-F447-8781-6484CB22FF96}" type="pres">
      <dgm:prSet presAssocID="{4EE8032A-3982-6C45-808A-8561357C6C2C}" presName="connTx" presStyleLbl="parChTrans1D2" presStyleIdx="4" presStyleCnt="7"/>
      <dgm:spPr/>
      <dgm:t>
        <a:bodyPr/>
        <a:lstStyle/>
        <a:p>
          <a:endParaRPr lang="en-US"/>
        </a:p>
      </dgm:t>
    </dgm:pt>
    <dgm:pt modelId="{A36A0AF6-A104-1644-9E69-63BC45791F7E}" type="pres">
      <dgm:prSet presAssocID="{D8CAA9E7-8FEC-2944-96F3-145CCEC56209}" presName="root2" presStyleCnt="0"/>
      <dgm:spPr/>
    </dgm:pt>
    <dgm:pt modelId="{5C4BFEAA-25B9-9348-8D44-BC95C1A923B5}" type="pres">
      <dgm:prSet presAssocID="{D8CAA9E7-8FEC-2944-96F3-145CCEC56209}" presName="LevelTwoTextNode" presStyleLbl="node2" presStyleIdx="4" presStyleCnt="7" custScaleX="4393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308BC5-EA54-8848-A2E3-E9EADEFC19F7}" type="pres">
      <dgm:prSet presAssocID="{D8CAA9E7-8FEC-2944-96F3-145CCEC56209}" presName="level3hierChild" presStyleCnt="0"/>
      <dgm:spPr/>
    </dgm:pt>
    <dgm:pt modelId="{0B5BE96D-E46B-A742-936E-B00E05CF9B83}" type="pres">
      <dgm:prSet presAssocID="{7D5B2FFE-DE2B-024E-855C-8F74F9FFD6D8}" presName="conn2-1" presStyleLbl="parChTrans1D2" presStyleIdx="5" presStyleCnt="7"/>
      <dgm:spPr/>
      <dgm:t>
        <a:bodyPr/>
        <a:lstStyle/>
        <a:p>
          <a:endParaRPr lang="en-US"/>
        </a:p>
      </dgm:t>
    </dgm:pt>
    <dgm:pt modelId="{872CB8EF-E1B6-3240-87DD-E7FAE6DFD043}" type="pres">
      <dgm:prSet presAssocID="{7D5B2FFE-DE2B-024E-855C-8F74F9FFD6D8}" presName="connTx" presStyleLbl="parChTrans1D2" presStyleIdx="5" presStyleCnt="7"/>
      <dgm:spPr/>
      <dgm:t>
        <a:bodyPr/>
        <a:lstStyle/>
        <a:p>
          <a:endParaRPr lang="en-US"/>
        </a:p>
      </dgm:t>
    </dgm:pt>
    <dgm:pt modelId="{DAC06104-F086-D24D-A649-CAEE244D7677}" type="pres">
      <dgm:prSet presAssocID="{929B9690-1FD2-774D-B5D4-05848EAE9706}" presName="root2" presStyleCnt="0"/>
      <dgm:spPr/>
    </dgm:pt>
    <dgm:pt modelId="{C90C01E2-6CF5-BE49-8B59-CAA72ED1F669}" type="pres">
      <dgm:prSet presAssocID="{929B9690-1FD2-774D-B5D4-05848EAE9706}" presName="LevelTwoTextNode" presStyleLbl="node2" presStyleIdx="5" presStyleCnt="7" custScaleX="4178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AD8A22-4DCD-984C-8417-B2C9B6DC1281}" type="pres">
      <dgm:prSet presAssocID="{929B9690-1FD2-774D-B5D4-05848EAE9706}" presName="level3hierChild" presStyleCnt="0"/>
      <dgm:spPr/>
    </dgm:pt>
    <dgm:pt modelId="{48006902-332A-D54F-8043-A17F627FC8F6}" type="pres">
      <dgm:prSet presAssocID="{7C66969F-E478-4A4E-AA86-B669F68043CF}" presName="conn2-1" presStyleLbl="parChTrans1D2" presStyleIdx="6" presStyleCnt="7"/>
      <dgm:spPr/>
      <dgm:t>
        <a:bodyPr/>
        <a:lstStyle/>
        <a:p>
          <a:endParaRPr lang="en-US"/>
        </a:p>
      </dgm:t>
    </dgm:pt>
    <dgm:pt modelId="{A6365A9E-56D2-8142-BD5F-736B422C4BDA}" type="pres">
      <dgm:prSet presAssocID="{7C66969F-E478-4A4E-AA86-B669F68043CF}" presName="connTx" presStyleLbl="parChTrans1D2" presStyleIdx="6" presStyleCnt="7"/>
      <dgm:spPr/>
      <dgm:t>
        <a:bodyPr/>
        <a:lstStyle/>
        <a:p>
          <a:endParaRPr lang="en-US"/>
        </a:p>
      </dgm:t>
    </dgm:pt>
    <dgm:pt modelId="{2C54A2F8-4258-E345-A0B0-EE2E6806EEE9}" type="pres">
      <dgm:prSet presAssocID="{11C6BF59-E456-5B47-98E5-5920C49C5DD3}" presName="root2" presStyleCnt="0"/>
      <dgm:spPr/>
    </dgm:pt>
    <dgm:pt modelId="{0A4505D0-C872-E447-91F6-11DBDF571BD1}" type="pres">
      <dgm:prSet presAssocID="{11C6BF59-E456-5B47-98E5-5920C49C5DD3}" presName="LevelTwoTextNode" presStyleLbl="node2" presStyleIdx="6" presStyleCnt="7" custScaleX="4354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3D913C-4108-F64F-BB1B-99A9F0202ADF}" type="pres">
      <dgm:prSet presAssocID="{11C6BF59-E456-5B47-98E5-5920C49C5DD3}" presName="level3hierChild" presStyleCnt="0"/>
      <dgm:spPr/>
    </dgm:pt>
  </dgm:ptLst>
  <dgm:cxnLst>
    <dgm:cxn modelId="{75014666-D694-A14B-9332-6EDEF0188815}" type="presOf" srcId="{4EE8032A-3982-6C45-808A-8561357C6C2C}" destId="{E06A2360-2920-F447-8781-6484CB22FF96}" srcOrd="1" destOrd="0" presId="urn:microsoft.com/office/officeart/2005/8/layout/hierarchy2"/>
    <dgm:cxn modelId="{79B75F73-F2A1-3E44-B171-6D037DDD30FB}" type="presOf" srcId="{4D34EA7C-71E6-6D44-A79A-F8A12DBA0949}" destId="{1582D5FF-CDAF-BF41-9B78-4CD4EA9F908A}" srcOrd="0" destOrd="0" presId="urn:microsoft.com/office/officeart/2005/8/layout/hierarchy2"/>
    <dgm:cxn modelId="{B7267D88-7C69-0348-BB48-5F4E90B80156}" srcId="{7D7920B2-49A0-DA48-929F-1EAD6A109D97}" destId="{9045F97F-7E3D-4142-8EF7-006DE0269981}" srcOrd="3" destOrd="0" parTransId="{8A29317E-244B-174C-95E6-FCDFCB93655A}" sibTransId="{130CE561-C91A-454B-8550-D878C6C93F59}"/>
    <dgm:cxn modelId="{99FB3CAF-144D-224F-9A23-A430FAE1CAC6}" type="presOf" srcId="{8A29317E-244B-174C-95E6-FCDFCB93655A}" destId="{8DA79702-9BB5-4544-A9D0-E66769D6C7F2}" srcOrd="1" destOrd="0" presId="urn:microsoft.com/office/officeart/2005/8/layout/hierarchy2"/>
    <dgm:cxn modelId="{DC202969-2E54-4F4E-A904-2472575AD797}" type="presOf" srcId="{2F6277B7-F9CE-9741-85C6-E9087BD4FA84}" destId="{CAC07C94-D2F6-9C4E-B9BA-4AF958FBBBD6}" srcOrd="0" destOrd="0" presId="urn:microsoft.com/office/officeart/2005/8/layout/hierarchy2"/>
    <dgm:cxn modelId="{BDDC55E3-DE98-B44B-A0E6-B144579B6AD0}" srcId="{7D7920B2-49A0-DA48-929F-1EAD6A109D97}" destId="{929B9690-1FD2-774D-B5D4-05848EAE9706}" srcOrd="5" destOrd="0" parTransId="{7D5B2FFE-DE2B-024E-855C-8F74F9FFD6D8}" sibTransId="{2BFB2883-4C2A-A441-8135-CA4731F9B241}"/>
    <dgm:cxn modelId="{43A221CB-5916-AF42-8961-456FD34C49BD}" type="presOf" srcId="{E0486977-B434-8C45-A6A2-049C1356ABEF}" destId="{F0F7D278-113A-E940-8155-A80EACF7700E}" srcOrd="0" destOrd="0" presId="urn:microsoft.com/office/officeart/2005/8/layout/hierarchy2"/>
    <dgm:cxn modelId="{1D7600CE-0F1A-0F41-8B2E-31F7B804D306}" type="presOf" srcId="{D8CAA9E7-8FEC-2944-96F3-145CCEC56209}" destId="{5C4BFEAA-25B9-9348-8D44-BC95C1A923B5}" srcOrd="0" destOrd="0" presId="urn:microsoft.com/office/officeart/2005/8/layout/hierarchy2"/>
    <dgm:cxn modelId="{39B53F0E-772B-2B44-A6AC-F21315C6429B}" type="presOf" srcId="{7C66969F-E478-4A4E-AA86-B669F68043CF}" destId="{48006902-332A-D54F-8043-A17F627FC8F6}" srcOrd="0" destOrd="0" presId="urn:microsoft.com/office/officeart/2005/8/layout/hierarchy2"/>
    <dgm:cxn modelId="{5293A30E-5049-154D-9BF7-E32CB58E5EE7}" type="presOf" srcId="{11C6BF59-E456-5B47-98E5-5920C49C5DD3}" destId="{0A4505D0-C872-E447-91F6-11DBDF571BD1}" srcOrd="0" destOrd="0" presId="urn:microsoft.com/office/officeart/2005/8/layout/hierarchy2"/>
    <dgm:cxn modelId="{C90D80DD-CC60-E547-9F44-1C5FE36CF117}" type="presOf" srcId="{E0486977-B434-8C45-A6A2-049C1356ABEF}" destId="{9B5FF5C0-51AB-A540-928A-52B0B7EC7008}" srcOrd="1" destOrd="0" presId="urn:microsoft.com/office/officeart/2005/8/layout/hierarchy2"/>
    <dgm:cxn modelId="{5C0941AE-E2BA-E145-AF85-5CC912621F27}" type="presOf" srcId="{929B9690-1FD2-774D-B5D4-05848EAE9706}" destId="{C90C01E2-6CF5-BE49-8B59-CAA72ED1F669}" srcOrd="0" destOrd="0" presId="urn:microsoft.com/office/officeart/2005/8/layout/hierarchy2"/>
    <dgm:cxn modelId="{21B9567C-7442-2949-985F-4A0321C5999B}" srcId="{7D7920B2-49A0-DA48-929F-1EAD6A109D97}" destId="{D8CAA9E7-8FEC-2944-96F3-145CCEC56209}" srcOrd="4" destOrd="0" parTransId="{4EE8032A-3982-6C45-808A-8561357C6C2C}" sibTransId="{CB9DB033-A9E2-FD45-911B-4441D47FB592}"/>
    <dgm:cxn modelId="{2FF0B23C-DD23-3546-BE86-E2CF9E962DB9}" type="presOf" srcId="{1B814441-330B-B145-8567-54F430281EEF}" destId="{609EB042-C2C1-044F-BD4A-F078BFD002E9}" srcOrd="0" destOrd="0" presId="urn:microsoft.com/office/officeart/2005/8/layout/hierarchy2"/>
    <dgm:cxn modelId="{955BF33A-C8AB-0D4D-AE13-8592DBC4A3EA}" type="presOf" srcId="{4EE8032A-3982-6C45-808A-8561357C6C2C}" destId="{14AB43E7-BD53-E549-8052-20E81A488731}" srcOrd="0" destOrd="0" presId="urn:microsoft.com/office/officeart/2005/8/layout/hierarchy2"/>
    <dgm:cxn modelId="{418F54EF-8EA4-7140-9847-7205870C7786}" type="presOf" srcId="{9045F97F-7E3D-4142-8EF7-006DE0269981}" destId="{87A52B55-24EE-B74C-B742-E64EF8C7A3DA}" srcOrd="0" destOrd="0" presId="urn:microsoft.com/office/officeart/2005/8/layout/hierarchy2"/>
    <dgm:cxn modelId="{6BBE2391-40FE-4141-B243-1D51494DBA1F}" srcId="{1B814441-330B-B145-8567-54F430281EEF}" destId="{7D7920B2-49A0-DA48-929F-1EAD6A109D97}" srcOrd="0" destOrd="0" parTransId="{06C40CE0-32E0-3448-B8A0-C7AEFC420EDD}" sibTransId="{CD5803A2-5D2C-9B41-A9FE-C487DA2EB41E}"/>
    <dgm:cxn modelId="{EFF0999E-043A-7A4C-BD09-5A59DCC4CC67}" type="presOf" srcId="{7D7920B2-49A0-DA48-929F-1EAD6A109D97}" destId="{8E3BE5FF-FFAE-9645-9E5F-DB1C14932118}" srcOrd="0" destOrd="0" presId="urn:microsoft.com/office/officeart/2005/8/layout/hierarchy2"/>
    <dgm:cxn modelId="{83DF7372-E93F-024C-84D5-AA2BC9C10C32}" type="presOf" srcId="{BA592FBA-E1B4-B446-9A0A-D30191FDD81B}" destId="{6115A05B-0B85-D145-8AF0-B8CBA6434162}" srcOrd="0" destOrd="0" presId="urn:microsoft.com/office/officeart/2005/8/layout/hierarchy2"/>
    <dgm:cxn modelId="{1D285765-DFFA-3041-9D19-C3D7EBE7F57A}" type="presOf" srcId="{BA592FBA-E1B4-B446-9A0A-D30191FDD81B}" destId="{69DA5C0A-DA3B-3A4C-8E6A-8D98C58D805C}" srcOrd="1" destOrd="0" presId="urn:microsoft.com/office/officeart/2005/8/layout/hierarchy2"/>
    <dgm:cxn modelId="{E7087DA3-972E-6647-A2E6-E9D788FFC934}" type="presOf" srcId="{7D5B2FFE-DE2B-024E-855C-8F74F9FFD6D8}" destId="{872CB8EF-E1B6-3240-87DD-E7FAE6DFD043}" srcOrd="1" destOrd="0" presId="urn:microsoft.com/office/officeart/2005/8/layout/hierarchy2"/>
    <dgm:cxn modelId="{BA213BC5-F44A-034D-A1F9-322139640BB5}" type="presOf" srcId="{7C66969F-E478-4A4E-AA86-B669F68043CF}" destId="{A6365A9E-56D2-8142-BD5F-736B422C4BDA}" srcOrd="1" destOrd="0" presId="urn:microsoft.com/office/officeart/2005/8/layout/hierarchy2"/>
    <dgm:cxn modelId="{12AB9BEC-2E95-D74A-9BD5-0E8FAC54B1F8}" type="presOf" srcId="{18A649C2-81B7-7C41-9993-4CEC8477E32B}" destId="{22F28777-E84F-5047-8A9F-D41B3CEC3AE8}" srcOrd="0" destOrd="0" presId="urn:microsoft.com/office/officeart/2005/8/layout/hierarchy2"/>
    <dgm:cxn modelId="{ED0F08B5-FF4A-8A4C-8ACE-D78AD141944A}" srcId="{7D7920B2-49A0-DA48-929F-1EAD6A109D97}" destId="{11C6BF59-E456-5B47-98E5-5920C49C5DD3}" srcOrd="6" destOrd="0" parTransId="{7C66969F-E478-4A4E-AA86-B669F68043CF}" sibTransId="{C0E34363-2AE3-7847-B54F-3B0AEBFDADE3}"/>
    <dgm:cxn modelId="{877D0029-B934-0347-A843-C053FBAF05E3}" type="presOf" srcId="{F40E2596-BC13-0748-ABDC-16E08FACC34C}" destId="{ED54DEB3-2771-9348-BDC1-E910DE1234E5}" srcOrd="0" destOrd="0" presId="urn:microsoft.com/office/officeart/2005/8/layout/hierarchy2"/>
    <dgm:cxn modelId="{A381DF95-E5E9-FA47-A6C8-034EE96E9B42}" type="presOf" srcId="{8A29317E-244B-174C-95E6-FCDFCB93655A}" destId="{1D783DDC-3707-5144-8166-65FB341A2719}" srcOrd="0" destOrd="0" presId="urn:microsoft.com/office/officeart/2005/8/layout/hierarchy2"/>
    <dgm:cxn modelId="{844F4F02-5AF1-7F47-A266-EB40B0488D9C}" srcId="{7D7920B2-49A0-DA48-929F-1EAD6A109D97}" destId="{18A649C2-81B7-7C41-9993-4CEC8477E32B}" srcOrd="1" destOrd="0" parTransId="{4D34EA7C-71E6-6D44-A79A-F8A12DBA0949}" sibTransId="{8F74B9DA-DCF5-FB49-AAEB-5C15FE1835F5}"/>
    <dgm:cxn modelId="{B22C9766-BAD6-BA44-B5AF-08B651589933}" srcId="{7D7920B2-49A0-DA48-929F-1EAD6A109D97}" destId="{F40E2596-BC13-0748-ABDC-16E08FACC34C}" srcOrd="0" destOrd="0" parTransId="{E0486977-B434-8C45-A6A2-049C1356ABEF}" sibTransId="{DDE91B93-4363-A941-A78F-1255B61A7624}"/>
    <dgm:cxn modelId="{E1A75DB1-FB9D-B249-A167-8E92B1A84240}" type="presOf" srcId="{4D34EA7C-71E6-6D44-A79A-F8A12DBA0949}" destId="{CF8A9573-7F77-C34F-8F02-E4D39DAFD8CA}" srcOrd="1" destOrd="0" presId="urn:microsoft.com/office/officeart/2005/8/layout/hierarchy2"/>
    <dgm:cxn modelId="{DE466B49-656E-6247-97E6-2F2E888EEB55}" type="presOf" srcId="{7D5B2FFE-DE2B-024E-855C-8F74F9FFD6D8}" destId="{0B5BE96D-E46B-A742-936E-B00E05CF9B83}" srcOrd="0" destOrd="0" presId="urn:microsoft.com/office/officeart/2005/8/layout/hierarchy2"/>
    <dgm:cxn modelId="{DAA2E97C-223D-1A4E-919D-7FCF909A563D}" srcId="{7D7920B2-49A0-DA48-929F-1EAD6A109D97}" destId="{2F6277B7-F9CE-9741-85C6-E9087BD4FA84}" srcOrd="2" destOrd="0" parTransId="{BA592FBA-E1B4-B446-9A0A-D30191FDD81B}" sibTransId="{E4AB0744-2891-DF44-BC25-EFAACDCC0EBA}"/>
    <dgm:cxn modelId="{A6774ACF-E03D-D84B-8179-EC5BC1186B41}" type="presParOf" srcId="{609EB042-C2C1-044F-BD4A-F078BFD002E9}" destId="{A393BBD1-BCA6-2146-9E7C-501A4C2A0589}" srcOrd="0" destOrd="0" presId="urn:microsoft.com/office/officeart/2005/8/layout/hierarchy2"/>
    <dgm:cxn modelId="{27DA4698-3C5C-6E40-A3FD-6D6E45C41FAA}" type="presParOf" srcId="{A393BBD1-BCA6-2146-9E7C-501A4C2A0589}" destId="{8E3BE5FF-FFAE-9645-9E5F-DB1C14932118}" srcOrd="0" destOrd="0" presId="urn:microsoft.com/office/officeart/2005/8/layout/hierarchy2"/>
    <dgm:cxn modelId="{8DDF519F-2161-C741-8359-148CCA4C6020}" type="presParOf" srcId="{A393BBD1-BCA6-2146-9E7C-501A4C2A0589}" destId="{650CE621-5C9D-EA46-BA6D-D693EF34D5DE}" srcOrd="1" destOrd="0" presId="urn:microsoft.com/office/officeart/2005/8/layout/hierarchy2"/>
    <dgm:cxn modelId="{40E996FE-B711-5C49-A45C-875609CC91B1}" type="presParOf" srcId="{650CE621-5C9D-EA46-BA6D-D693EF34D5DE}" destId="{F0F7D278-113A-E940-8155-A80EACF7700E}" srcOrd="0" destOrd="0" presId="urn:microsoft.com/office/officeart/2005/8/layout/hierarchy2"/>
    <dgm:cxn modelId="{0A91EFA7-EA30-644A-8315-59147EF6CB93}" type="presParOf" srcId="{F0F7D278-113A-E940-8155-A80EACF7700E}" destId="{9B5FF5C0-51AB-A540-928A-52B0B7EC7008}" srcOrd="0" destOrd="0" presId="urn:microsoft.com/office/officeart/2005/8/layout/hierarchy2"/>
    <dgm:cxn modelId="{521FAA0D-8B3C-8C45-B5FF-BE26E9564EE5}" type="presParOf" srcId="{650CE621-5C9D-EA46-BA6D-D693EF34D5DE}" destId="{025FA87E-1215-E848-B25E-E928EF2A8A34}" srcOrd="1" destOrd="0" presId="urn:microsoft.com/office/officeart/2005/8/layout/hierarchy2"/>
    <dgm:cxn modelId="{BAFC4F4D-268E-8143-80F8-1E8F51CA00FD}" type="presParOf" srcId="{025FA87E-1215-E848-B25E-E928EF2A8A34}" destId="{ED54DEB3-2771-9348-BDC1-E910DE1234E5}" srcOrd="0" destOrd="0" presId="urn:microsoft.com/office/officeart/2005/8/layout/hierarchy2"/>
    <dgm:cxn modelId="{AC6EBA91-6D83-5B4E-A568-8199482343A7}" type="presParOf" srcId="{025FA87E-1215-E848-B25E-E928EF2A8A34}" destId="{3559A91C-A03C-364C-95CF-D5FF42B312C2}" srcOrd="1" destOrd="0" presId="urn:microsoft.com/office/officeart/2005/8/layout/hierarchy2"/>
    <dgm:cxn modelId="{1CC02FB2-2CD5-DB43-A035-99DA2B3CFDEE}" type="presParOf" srcId="{650CE621-5C9D-EA46-BA6D-D693EF34D5DE}" destId="{1582D5FF-CDAF-BF41-9B78-4CD4EA9F908A}" srcOrd="2" destOrd="0" presId="urn:microsoft.com/office/officeart/2005/8/layout/hierarchy2"/>
    <dgm:cxn modelId="{45A30EF2-4475-9447-98D5-BDF61BFE1800}" type="presParOf" srcId="{1582D5FF-CDAF-BF41-9B78-4CD4EA9F908A}" destId="{CF8A9573-7F77-C34F-8F02-E4D39DAFD8CA}" srcOrd="0" destOrd="0" presId="urn:microsoft.com/office/officeart/2005/8/layout/hierarchy2"/>
    <dgm:cxn modelId="{31BFA227-0E3C-434A-A5AC-D22AE147FCBD}" type="presParOf" srcId="{650CE621-5C9D-EA46-BA6D-D693EF34D5DE}" destId="{A9423BFA-2194-BE47-894B-3B8113C5FB5E}" srcOrd="3" destOrd="0" presId="urn:microsoft.com/office/officeart/2005/8/layout/hierarchy2"/>
    <dgm:cxn modelId="{F7330668-2CC8-DC49-9FD9-A6793FDB5633}" type="presParOf" srcId="{A9423BFA-2194-BE47-894B-3B8113C5FB5E}" destId="{22F28777-E84F-5047-8A9F-D41B3CEC3AE8}" srcOrd="0" destOrd="0" presId="urn:microsoft.com/office/officeart/2005/8/layout/hierarchy2"/>
    <dgm:cxn modelId="{55603699-1517-6F42-9272-89B1EA145D1B}" type="presParOf" srcId="{A9423BFA-2194-BE47-894B-3B8113C5FB5E}" destId="{F309BD79-6660-0444-9FCE-DB0D275E58BB}" srcOrd="1" destOrd="0" presId="urn:microsoft.com/office/officeart/2005/8/layout/hierarchy2"/>
    <dgm:cxn modelId="{1E828FD4-E0D1-6B4C-BD1D-155A30CB99FD}" type="presParOf" srcId="{650CE621-5C9D-EA46-BA6D-D693EF34D5DE}" destId="{6115A05B-0B85-D145-8AF0-B8CBA6434162}" srcOrd="4" destOrd="0" presId="urn:microsoft.com/office/officeart/2005/8/layout/hierarchy2"/>
    <dgm:cxn modelId="{F09D90CE-7B28-DC4C-9475-2E2D29D77176}" type="presParOf" srcId="{6115A05B-0B85-D145-8AF0-B8CBA6434162}" destId="{69DA5C0A-DA3B-3A4C-8E6A-8D98C58D805C}" srcOrd="0" destOrd="0" presId="urn:microsoft.com/office/officeart/2005/8/layout/hierarchy2"/>
    <dgm:cxn modelId="{6D0CA560-20AD-BA49-A056-A83466725D03}" type="presParOf" srcId="{650CE621-5C9D-EA46-BA6D-D693EF34D5DE}" destId="{F3EBA6E0-BFFA-6D4F-9560-EFE6758DB8F0}" srcOrd="5" destOrd="0" presId="urn:microsoft.com/office/officeart/2005/8/layout/hierarchy2"/>
    <dgm:cxn modelId="{E813731D-06F4-8F4F-AD68-0248CA061F92}" type="presParOf" srcId="{F3EBA6E0-BFFA-6D4F-9560-EFE6758DB8F0}" destId="{CAC07C94-D2F6-9C4E-B9BA-4AF958FBBBD6}" srcOrd="0" destOrd="0" presId="urn:microsoft.com/office/officeart/2005/8/layout/hierarchy2"/>
    <dgm:cxn modelId="{F1D86A30-D3F2-1D41-A02D-7BCC30345B74}" type="presParOf" srcId="{F3EBA6E0-BFFA-6D4F-9560-EFE6758DB8F0}" destId="{E87B6FBA-7129-374C-8515-7054CD822C76}" srcOrd="1" destOrd="0" presId="urn:microsoft.com/office/officeart/2005/8/layout/hierarchy2"/>
    <dgm:cxn modelId="{D013DBD8-AB60-DE4C-9376-A23432F8B561}" type="presParOf" srcId="{650CE621-5C9D-EA46-BA6D-D693EF34D5DE}" destId="{1D783DDC-3707-5144-8166-65FB341A2719}" srcOrd="6" destOrd="0" presId="urn:microsoft.com/office/officeart/2005/8/layout/hierarchy2"/>
    <dgm:cxn modelId="{2E9BC1DC-F86E-B748-A0FA-4B223FA1C416}" type="presParOf" srcId="{1D783DDC-3707-5144-8166-65FB341A2719}" destId="{8DA79702-9BB5-4544-A9D0-E66769D6C7F2}" srcOrd="0" destOrd="0" presId="urn:microsoft.com/office/officeart/2005/8/layout/hierarchy2"/>
    <dgm:cxn modelId="{77A2C6D7-791D-194F-AC85-14C0DACBB352}" type="presParOf" srcId="{650CE621-5C9D-EA46-BA6D-D693EF34D5DE}" destId="{4A9F75BE-1D23-1944-9736-3594037558E2}" srcOrd="7" destOrd="0" presId="urn:microsoft.com/office/officeart/2005/8/layout/hierarchy2"/>
    <dgm:cxn modelId="{5551AA1F-AB54-E34A-9B2D-26BC158482D8}" type="presParOf" srcId="{4A9F75BE-1D23-1944-9736-3594037558E2}" destId="{87A52B55-24EE-B74C-B742-E64EF8C7A3DA}" srcOrd="0" destOrd="0" presId="urn:microsoft.com/office/officeart/2005/8/layout/hierarchy2"/>
    <dgm:cxn modelId="{93775941-6589-3C48-AE6A-2A0D24CC9BBF}" type="presParOf" srcId="{4A9F75BE-1D23-1944-9736-3594037558E2}" destId="{B4F6AF4B-1430-314A-947D-F51F877E71B6}" srcOrd="1" destOrd="0" presId="urn:microsoft.com/office/officeart/2005/8/layout/hierarchy2"/>
    <dgm:cxn modelId="{DFD2FA14-EC39-EC4E-BBD4-F5DEE7C01F60}" type="presParOf" srcId="{650CE621-5C9D-EA46-BA6D-D693EF34D5DE}" destId="{14AB43E7-BD53-E549-8052-20E81A488731}" srcOrd="8" destOrd="0" presId="urn:microsoft.com/office/officeart/2005/8/layout/hierarchy2"/>
    <dgm:cxn modelId="{57DFE1D4-240D-A54A-9420-C277BF5684CA}" type="presParOf" srcId="{14AB43E7-BD53-E549-8052-20E81A488731}" destId="{E06A2360-2920-F447-8781-6484CB22FF96}" srcOrd="0" destOrd="0" presId="urn:microsoft.com/office/officeart/2005/8/layout/hierarchy2"/>
    <dgm:cxn modelId="{A4365AA4-7A58-E647-A141-2A5FEEDF9658}" type="presParOf" srcId="{650CE621-5C9D-EA46-BA6D-D693EF34D5DE}" destId="{A36A0AF6-A104-1644-9E69-63BC45791F7E}" srcOrd="9" destOrd="0" presId="urn:microsoft.com/office/officeart/2005/8/layout/hierarchy2"/>
    <dgm:cxn modelId="{41544C4A-2ADF-8443-B21A-B51FF3B2BED9}" type="presParOf" srcId="{A36A0AF6-A104-1644-9E69-63BC45791F7E}" destId="{5C4BFEAA-25B9-9348-8D44-BC95C1A923B5}" srcOrd="0" destOrd="0" presId="urn:microsoft.com/office/officeart/2005/8/layout/hierarchy2"/>
    <dgm:cxn modelId="{DBE29E9A-A001-5847-A27E-1913AA4052C9}" type="presParOf" srcId="{A36A0AF6-A104-1644-9E69-63BC45791F7E}" destId="{F3308BC5-EA54-8848-A2E3-E9EADEFC19F7}" srcOrd="1" destOrd="0" presId="urn:microsoft.com/office/officeart/2005/8/layout/hierarchy2"/>
    <dgm:cxn modelId="{8D05AFB5-4620-5044-ACFB-2DA166BC69B6}" type="presParOf" srcId="{650CE621-5C9D-EA46-BA6D-D693EF34D5DE}" destId="{0B5BE96D-E46B-A742-936E-B00E05CF9B83}" srcOrd="10" destOrd="0" presId="urn:microsoft.com/office/officeart/2005/8/layout/hierarchy2"/>
    <dgm:cxn modelId="{0FD419A8-F612-2B42-BE87-9207CD3C16FE}" type="presParOf" srcId="{0B5BE96D-E46B-A742-936E-B00E05CF9B83}" destId="{872CB8EF-E1B6-3240-87DD-E7FAE6DFD043}" srcOrd="0" destOrd="0" presId="urn:microsoft.com/office/officeart/2005/8/layout/hierarchy2"/>
    <dgm:cxn modelId="{3D567EB3-5021-3D47-846B-619867EDC5A2}" type="presParOf" srcId="{650CE621-5C9D-EA46-BA6D-D693EF34D5DE}" destId="{DAC06104-F086-D24D-A649-CAEE244D7677}" srcOrd="11" destOrd="0" presId="urn:microsoft.com/office/officeart/2005/8/layout/hierarchy2"/>
    <dgm:cxn modelId="{D51029E2-3FA3-A148-800A-F4F813153044}" type="presParOf" srcId="{DAC06104-F086-D24D-A649-CAEE244D7677}" destId="{C90C01E2-6CF5-BE49-8B59-CAA72ED1F669}" srcOrd="0" destOrd="0" presId="urn:microsoft.com/office/officeart/2005/8/layout/hierarchy2"/>
    <dgm:cxn modelId="{BE1C97F4-C66E-CE46-980B-BE5A71C1A4E8}" type="presParOf" srcId="{DAC06104-F086-D24D-A649-CAEE244D7677}" destId="{F8AD8A22-4DCD-984C-8417-B2C9B6DC1281}" srcOrd="1" destOrd="0" presId="urn:microsoft.com/office/officeart/2005/8/layout/hierarchy2"/>
    <dgm:cxn modelId="{934F04E6-C2D4-8A46-A57B-275182647CA1}" type="presParOf" srcId="{650CE621-5C9D-EA46-BA6D-D693EF34D5DE}" destId="{48006902-332A-D54F-8043-A17F627FC8F6}" srcOrd="12" destOrd="0" presId="urn:microsoft.com/office/officeart/2005/8/layout/hierarchy2"/>
    <dgm:cxn modelId="{418D9368-6427-FD41-9ACE-8E4E78ADFBAB}" type="presParOf" srcId="{48006902-332A-D54F-8043-A17F627FC8F6}" destId="{A6365A9E-56D2-8142-BD5F-736B422C4BDA}" srcOrd="0" destOrd="0" presId="urn:microsoft.com/office/officeart/2005/8/layout/hierarchy2"/>
    <dgm:cxn modelId="{131B878F-98F7-9A4D-BC09-267D0806C585}" type="presParOf" srcId="{650CE621-5C9D-EA46-BA6D-D693EF34D5DE}" destId="{2C54A2F8-4258-E345-A0B0-EE2E6806EEE9}" srcOrd="13" destOrd="0" presId="urn:microsoft.com/office/officeart/2005/8/layout/hierarchy2"/>
    <dgm:cxn modelId="{E2B8ACA3-E559-B74E-8DC1-D271F280F698}" type="presParOf" srcId="{2C54A2F8-4258-E345-A0B0-EE2E6806EEE9}" destId="{0A4505D0-C872-E447-91F6-11DBDF571BD1}" srcOrd="0" destOrd="0" presId="urn:microsoft.com/office/officeart/2005/8/layout/hierarchy2"/>
    <dgm:cxn modelId="{23E1A67B-C28A-8540-8EC4-A3E524C6C502}" type="presParOf" srcId="{2C54A2F8-4258-E345-A0B0-EE2E6806EEE9}" destId="{ED3D913C-4108-F64F-BB1B-99A9F0202AD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920EC0-58B7-5C4F-A03F-EB84574CC7D5}" type="doc">
      <dgm:prSet loTypeId="urn:microsoft.com/office/officeart/2009/3/layout/SnapshotPictureList" loCatId="" qsTypeId="urn:microsoft.com/office/officeart/2005/8/quickstyle/simple4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946022EA-38B6-EF4E-A71A-C07A5BCF2ACC}">
      <dgm:prSet phldrT="[Text]" phldr="1"/>
      <dgm:spPr/>
      <dgm:t>
        <a:bodyPr/>
        <a:lstStyle/>
        <a:p>
          <a:endParaRPr lang="en-US"/>
        </a:p>
      </dgm:t>
    </dgm:pt>
    <dgm:pt modelId="{36F0BCDA-8F37-4345-8191-0E87F8E5DD1E}" type="parTrans" cxnId="{361255CB-40CF-F249-AEDD-CFD9BFC13088}">
      <dgm:prSet/>
      <dgm:spPr/>
      <dgm:t>
        <a:bodyPr/>
        <a:lstStyle/>
        <a:p>
          <a:endParaRPr lang="en-US"/>
        </a:p>
      </dgm:t>
    </dgm:pt>
    <dgm:pt modelId="{7D8A8E29-44F1-1B45-9EBC-F12559B056BD}" type="sibTrans" cxnId="{361255CB-40CF-F249-AEDD-CFD9BFC13088}">
      <dgm:prSet/>
      <dgm:spPr/>
      <dgm:t>
        <a:bodyPr/>
        <a:lstStyle/>
        <a:p>
          <a:endParaRPr lang="en-US"/>
        </a:p>
      </dgm:t>
    </dgm:pt>
    <dgm:pt modelId="{3ED79EE6-C960-AE44-94A6-931DE7823EFD}">
      <dgm:prSet phldrT="[Text]" phldr="1"/>
      <dgm:spPr/>
      <dgm:t>
        <a:bodyPr/>
        <a:lstStyle/>
        <a:p>
          <a:endParaRPr lang="en-US"/>
        </a:p>
      </dgm:t>
    </dgm:pt>
    <dgm:pt modelId="{EB165341-0432-2743-AEC8-1953F5C198EB}" type="parTrans" cxnId="{8589EFCC-4FF7-994C-8AFB-4A4F54203687}">
      <dgm:prSet/>
      <dgm:spPr/>
      <dgm:t>
        <a:bodyPr/>
        <a:lstStyle/>
        <a:p>
          <a:endParaRPr lang="en-US"/>
        </a:p>
      </dgm:t>
    </dgm:pt>
    <dgm:pt modelId="{C36690B6-645A-EE4E-AFD5-5F4505B7BBC2}" type="sibTrans" cxnId="{8589EFCC-4FF7-994C-8AFB-4A4F54203687}">
      <dgm:prSet/>
      <dgm:spPr/>
      <dgm:t>
        <a:bodyPr/>
        <a:lstStyle/>
        <a:p>
          <a:endParaRPr lang="en-US"/>
        </a:p>
      </dgm:t>
    </dgm:pt>
    <dgm:pt modelId="{F3D6DA63-B9D1-1747-B2EB-0968B01B4791}" type="pres">
      <dgm:prSet presAssocID="{09920EC0-58B7-5C4F-A03F-EB84574CC7D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7351CC7-0DB0-1A4D-AFD8-68FD4340D1BF}" type="pres">
      <dgm:prSet presAssocID="{946022EA-38B6-EF4E-A71A-C07A5BCF2ACC}" presName="composite" presStyleCnt="0"/>
      <dgm:spPr/>
    </dgm:pt>
    <dgm:pt modelId="{2AC63C1A-9169-8B4D-A5B6-DC4BFD72E590}" type="pres">
      <dgm:prSet presAssocID="{946022EA-38B6-EF4E-A71A-C07A5BCF2ACC}" presName="ParentAccentShape" presStyleLbl="trBgShp" presStyleIdx="0" presStyleCnt="2"/>
      <dgm:spPr/>
    </dgm:pt>
    <dgm:pt modelId="{DAEC6813-F3A0-4042-A55B-07871B09E627}" type="pres">
      <dgm:prSet presAssocID="{946022EA-38B6-EF4E-A71A-C07A5BCF2ACC}" presName="ParentText" presStyleLbl="revTx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07FAAD-D235-5D4D-A459-C3885BE9705D}" type="pres">
      <dgm:prSet presAssocID="{946022EA-38B6-EF4E-A71A-C07A5BCF2ACC}" presName="ChildText" presStyleLbl="revTx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E7C49A7-DF8C-C04E-8870-AB6C0EAE31BD}" type="pres">
      <dgm:prSet presAssocID="{946022EA-38B6-EF4E-A71A-C07A5BCF2ACC}" presName="ChildAccentShape" presStyleLbl="trBgShp" presStyleIdx="1" presStyleCnt="2"/>
      <dgm:spPr/>
    </dgm:pt>
    <dgm:pt modelId="{2EC660AC-6932-184F-B46C-E27C5038D6C4}" type="pres">
      <dgm:prSet presAssocID="{946022EA-38B6-EF4E-A71A-C07A5BCF2ACC}" presName="Image" presStyleLbl="alignImgPlace1" presStyleIdx="0" presStyleCnt="1"/>
      <dgm:spPr/>
    </dgm:pt>
  </dgm:ptLst>
  <dgm:cxnLst>
    <dgm:cxn modelId="{98A7A4F7-EE65-4249-A689-35448F13A6EA}" type="presOf" srcId="{3ED79EE6-C960-AE44-94A6-931DE7823EFD}" destId="{4107FAAD-D235-5D4D-A459-C3885BE9705D}" srcOrd="0" destOrd="0" presId="urn:microsoft.com/office/officeart/2009/3/layout/SnapshotPictureList"/>
    <dgm:cxn modelId="{361255CB-40CF-F249-AEDD-CFD9BFC13088}" srcId="{09920EC0-58B7-5C4F-A03F-EB84574CC7D5}" destId="{946022EA-38B6-EF4E-A71A-C07A5BCF2ACC}" srcOrd="0" destOrd="0" parTransId="{36F0BCDA-8F37-4345-8191-0E87F8E5DD1E}" sibTransId="{7D8A8E29-44F1-1B45-9EBC-F12559B056BD}"/>
    <dgm:cxn modelId="{8589EFCC-4FF7-994C-8AFB-4A4F54203687}" srcId="{946022EA-38B6-EF4E-A71A-C07A5BCF2ACC}" destId="{3ED79EE6-C960-AE44-94A6-931DE7823EFD}" srcOrd="0" destOrd="0" parTransId="{EB165341-0432-2743-AEC8-1953F5C198EB}" sibTransId="{C36690B6-645A-EE4E-AFD5-5F4505B7BBC2}"/>
    <dgm:cxn modelId="{9F585CCC-0463-F349-88BD-74DD5F3E1E0E}" type="presOf" srcId="{946022EA-38B6-EF4E-A71A-C07A5BCF2ACC}" destId="{DAEC6813-F3A0-4042-A55B-07871B09E627}" srcOrd="0" destOrd="0" presId="urn:microsoft.com/office/officeart/2009/3/layout/SnapshotPictureList"/>
    <dgm:cxn modelId="{0F3878C5-2ED3-9945-AE37-DF8AEFA790AA}" type="presOf" srcId="{09920EC0-58B7-5C4F-A03F-EB84574CC7D5}" destId="{F3D6DA63-B9D1-1747-B2EB-0968B01B4791}" srcOrd="0" destOrd="0" presId="urn:microsoft.com/office/officeart/2009/3/layout/SnapshotPictureList"/>
    <dgm:cxn modelId="{5D613F2D-E8D0-8B4A-83CC-130E12D50239}" type="presParOf" srcId="{F3D6DA63-B9D1-1747-B2EB-0968B01B4791}" destId="{B7351CC7-0DB0-1A4D-AFD8-68FD4340D1BF}" srcOrd="0" destOrd="0" presId="urn:microsoft.com/office/officeart/2009/3/layout/SnapshotPictureList"/>
    <dgm:cxn modelId="{3A7DC745-FAC6-7D42-ACE8-1A5190B8F2C5}" type="presParOf" srcId="{B7351CC7-0DB0-1A4D-AFD8-68FD4340D1BF}" destId="{2AC63C1A-9169-8B4D-A5B6-DC4BFD72E590}" srcOrd="0" destOrd="0" presId="urn:microsoft.com/office/officeart/2009/3/layout/SnapshotPictureList"/>
    <dgm:cxn modelId="{0C65BB79-9B2B-674A-8869-D2CA5A517C1E}" type="presParOf" srcId="{B7351CC7-0DB0-1A4D-AFD8-68FD4340D1BF}" destId="{DAEC6813-F3A0-4042-A55B-07871B09E627}" srcOrd="1" destOrd="0" presId="urn:microsoft.com/office/officeart/2009/3/layout/SnapshotPictureList"/>
    <dgm:cxn modelId="{5E16991E-F09C-B24C-A81D-FE14CE813EB1}" type="presParOf" srcId="{B7351CC7-0DB0-1A4D-AFD8-68FD4340D1BF}" destId="{4107FAAD-D235-5D4D-A459-C3885BE9705D}" srcOrd="2" destOrd="0" presId="urn:microsoft.com/office/officeart/2009/3/layout/SnapshotPictureList"/>
    <dgm:cxn modelId="{98FDFD4F-47C5-9A4A-B3D6-9900A5E42802}" type="presParOf" srcId="{B7351CC7-0DB0-1A4D-AFD8-68FD4340D1BF}" destId="{AE7C49A7-DF8C-C04E-8870-AB6C0EAE31BD}" srcOrd="3" destOrd="0" presId="urn:microsoft.com/office/officeart/2009/3/layout/SnapshotPictureList"/>
    <dgm:cxn modelId="{06DEDFE9-7DE9-5B4E-8D13-92991B523D80}" type="presParOf" srcId="{B7351CC7-0DB0-1A4D-AFD8-68FD4340D1BF}" destId="{2EC660AC-6932-184F-B46C-E27C5038D6C4}" srcOrd="4" destOrd="0" presId="urn:microsoft.com/office/officeart/2009/3/layout/SnapshotPictur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BA3548-E46C-164E-8CF6-AFBDB0B4992B}" type="doc">
      <dgm:prSet loTypeId="urn:microsoft.com/office/officeart/2008/layout/HorizontalMultiLevelHierarchy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F6187E-9D1B-BB49-9667-579DE5F21C8F}">
      <dgm:prSet phldrT="[Text]"/>
      <dgm:spPr/>
      <dgm:t>
        <a:bodyPr/>
        <a:lstStyle/>
        <a:p>
          <a:r>
            <a:rPr lang="en-US" dirty="0" smtClean="0"/>
            <a:t>Monopoly</a:t>
          </a:r>
          <a:endParaRPr lang="en-US" dirty="0"/>
        </a:p>
      </dgm:t>
    </dgm:pt>
    <dgm:pt modelId="{241E53BD-DE19-6C46-A4FD-A04BD8A1CC1D}" type="parTrans" cxnId="{A0232954-98BD-A640-9E71-93D0EB5860DD}">
      <dgm:prSet/>
      <dgm:spPr/>
      <dgm:t>
        <a:bodyPr/>
        <a:lstStyle/>
        <a:p>
          <a:endParaRPr lang="en-US"/>
        </a:p>
      </dgm:t>
    </dgm:pt>
    <dgm:pt modelId="{F2FD1DD5-C425-9D46-9BFC-1B3EAB3F6AF8}" type="sibTrans" cxnId="{A0232954-98BD-A640-9E71-93D0EB5860DD}">
      <dgm:prSet/>
      <dgm:spPr/>
      <dgm:t>
        <a:bodyPr/>
        <a:lstStyle/>
        <a:p>
          <a:endParaRPr lang="en-US"/>
        </a:p>
      </dgm:t>
    </dgm:pt>
    <dgm:pt modelId="{C243D51D-96C3-CE44-88B0-9B2F8D4E07B7}">
      <dgm:prSet phldrT="[Text]" custT="1"/>
      <dgm:spPr/>
      <dgm:t>
        <a:bodyPr/>
        <a:lstStyle/>
        <a:p>
          <a:r>
            <a:rPr lang="en-US" sz="2000" b="1" dirty="0" smtClean="0"/>
            <a:t>Sole supplier</a:t>
          </a:r>
          <a:endParaRPr lang="en-US" sz="2000" b="1" dirty="0"/>
        </a:p>
      </dgm:t>
    </dgm:pt>
    <dgm:pt modelId="{BE9EC011-162B-D94D-B7CA-6D54A27AE6B3}" type="parTrans" cxnId="{6117A4C7-6D38-2141-94AA-2231233EFCEC}">
      <dgm:prSet/>
      <dgm:spPr/>
      <dgm:t>
        <a:bodyPr/>
        <a:lstStyle/>
        <a:p>
          <a:endParaRPr lang="en-US"/>
        </a:p>
      </dgm:t>
    </dgm:pt>
    <dgm:pt modelId="{18523709-AE55-C249-A0DF-8AB7A71EDC72}" type="sibTrans" cxnId="{6117A4C7-6D38-2141-94AA-2231233EFCEC}">
      <dgm:prSet/>
      <dgm:spPr/>
      <dgm:t>
        <a:bodyPr/>
        <a:lstStyle/>
        <a:p>
          <a:endParaRPr lang="en-US"/>
        </a:p>
      </dgm:t>
    </dgm:pt>
    <dgm:pt modelId="{3568F2EF-7D09-7048-BA18-7F50C902F415}">
      <dgm:prSet phldrT="[Text]" custT="1"/>
      <dgm:spPr/>
      <dgm:t>
        <a:bodyPr/>
        <a:lstStyle/>
        <a:p>
          <a:r>
            <a:rPr lang="en-US" sz="2000" b="1" dirty="0" smtClean="0"/>
            <a:t>Imperfect knowledge</a:t>
          </a:r>
          <a:endParaRPr lang="en-US" sz="2000" b="1" dirty="0"/>
        </a:p>
      </dgm:t>
    </dgm:pt>
    <dgm:pt modelId="{13534CBF-40E4-AF4A-B3B7-6C8ABAB7B78D}" type="parTrans" cxnId="{B156B7F2-88B0-3547-B64B-52A5CC8361E3}">
      <dgm:prSet/>
      <dgm:spPr/>
      <dgm:t>
        <a:bodyPr/>
        <a:lstStyle/>
        <a:p>
          <a:endParaRPr lang="en-US"/>
        </a:p>
      </dgm:t>
    </dgm:pt>
    <dgm:pt modelId="{CBDB0717-B3AA-1A46-AAC8-53A226415276}" type="sibTrans" cxnId="{B156B7F2-88B0-3547-B64B-52A5CC8361E3}">
      <dgm:prSet/>
      <dgm:spPr/>
      <dgm:t>
        <a:bodyPr/>
        <a:lstStyle/>
        <a:p>
          <a:endParaRPr lang="en-US"/>
        </a:p>
      </dgm:t>
    </dgm:pt>
    <dgm:pt modelId="{A9EBC79E-71C8-2C47-8827-21FFAC2039EA}">
      <dgm:prSet phldrT="[Text]" custT="1"/>
      <dgm:spPr/>
      <dgm:t>
        <a:bodyPr/>
        <a:lstStyle/>
        <a:p>
          <a:r>
            <a:rPr lang="en-US" sz="2000" b="1" dirty="0" smtClean="0"/>
            <a:t>High barriers to entry and exit</a:t>
          </a:r>
        </a:p>
        <a:p>
          <a:endParaRPr lang="en-US" sz="1700" dirty="0"/>
        </a:p>
      </dgm:t>
    </dgm:pt>
    <dgm:pt modelId="{E524EC5B-BFD4-8747-844D-DB1D64A432C7}" type="parTrans" cxnId="{488B8FA2-67D4-954E-8F42-ACA385541397}">
      <dgm:prSet/>
      <dgm:spPr/>
      <dgm:t>
        <a:bodyPr/>
        <a:lstStyle/>
        <a:p>
          <a:endParaRPr lang="en-US"/>
        </a:p>
      </dgm:t>
    </dgm:pt>
    <dgm:pt modelId="{6D4F59B1-D98A-0145-8CEE-00E2FF893B1F}" type="sibTrans" cxnId="{488B8FA2-67D4-954E-8F42-ACA385541397}">
      <dgm:prSet/>
      <dgm:spPr/>
      <dgm:t>
        <a:bodyPr/>
        <a:lstStyle/>
        <a:p>
          <a:endParaRPr lang="en-US"/>
        </a:p>
      </dgm:t>
    </dgm:pt>
    <dgm:pt modelId="{816C63CC-7168-9D41-A730-4D0DCEEA74B5}">
      <dgm:prSet phldrT="[Text]" custT="1"/>
      <dgm:spPr/>
      <dgm:t>
        <a:bodyPr/>
        <a:lstStyle/>
        <a:p>
          <a:r>
            <a:rPr lang="en-US" sz="2000" b="1" dirty="0" smtClean="0"/>
            <a:t>No substitute</a:t>
          </a:r>
        </a:p>
      </dgm:t>
    </dgm:pt>
    <dgm:pt modelId="{F6654500-525E-1B48-8E07-A83C6A7B91C0}" type="parTrans" cxnId="{98E1BCF8-0D58-A642-99C7-130B182B7352}">
      <dgm:prSet/>
      <dgm:spPr/>
      <dgm:t>
        <a:bodyPr/>
        <a:lstStyle/>
        <a:p>
          <a:endParaRPr lang="en-US"/>
        </a:p>
      </dgm:t>
    </dgm:pt>
    <dgm:pt modelId="{5868EA50-3594-3B40-B3E1-8B742D70E04D}" type="sibTrans" cxnId="{98E1BCF8-0D58-A642-99C7-130B182B7352}">
      <dgm:prSet/>
      <dgm:spPr/>
      <dgm:t>
        <a:bodyPr/>
        <a:lstStyle/>
        <a:p>
          <a:endParaRPr lang="en-US"/>
        </a:p>
      </dgm:t>
    </dgm:pt>
    <dgm:pt modelId="{48EE5A05-1877-BF4C-90F0-5084859A4F1A}">
      <dgm:prSet phldrT="[Text]" custT="1"/>
      <dgm:spPr/>
      <dgm:t>
        <a:bodyPr/>
        <a:lstStyle/>
        <a:p>
          <a:r>
            <a:rPr lang="en-US" sz="2000" b="1" dirty="0" smtClean="0"/>
            <a:t>Price maker</a:t>
          </a:r>
        </a:p>
      </dgm:t>
    </dgm:pt>
    <dgm:pt modelId="{1D98DA91-AAC2-B64A-BFCF-6B326468B2A0}" type="parTrans" cxnId="{E953AB35-E626-1543-BC8B-CD503E54901C}">
      <dgm:prSet/>
      <dgm:spPr/>
      <dgm:t>
        <a:bodyPr/>
        <a:lstStyle/>
        <a:p>
          <a:endParaRPr lang="en-US"/>
        </a:p>
      </dgm:t>
    </dgm:pt>
    <dgm:pt modelId="{0441335D-5693-0C42-9DC3-45BA22AFE4AE}" type="sibTrans" cxnId="{E953AB35-E626-1543-BC8B-CD503E54901C}">
      <dgm:prSet/>
      <dgm:spPr/>
      <dgm:t>
        <a:bodyPr/>
        <a:lstStyle/>
        <a:p>
          <a:endParaRPr lang="en-US"/>
        </a:p>
      </dgm:t>
    </dgm:pt>
    <dgm:pt modelId="{EBE42C4C-FAE6-994D-B3BE-C1D89BF9ADAE}" type="pres">
      <dgm:prSet presAssocID="{91BA3548-E46C-164E-8CF6-AFBDB0B4992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B2631C-32C3-D04B-935A-B356A0B96A73}" type="pres">
      <dgm:prSet presAssocID="{94F6187E-9D1B-BB49-9667-579DE5F21C8F}" presName="root1" presStyleCnt="0"/>
      <dgm:spPr/>
    </dgm:pt>
    <dgm:pt modelId="{46CF0E79-DA6E-4043-B391-7D8998068087}" type="pres">
      <dgm:prSet presAssocID="{94F6187E-9D1B-BB49-9667-579DE5F21C8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D1E813-DBA3-574E-A988-3B0B3A512BC7}" type="pres">
      <dgm:prSet presAssocID="{94F6187E-9D1B-BB49-9667-579DE5F21C8F}" presName="level2hierChild" presStyleCnt="0"/>
      <dgm:spPr/>
    </dgm:pt>
    <dgm:pt modelId="{3EA6EE11-BE0F-DC4F-8823-1550B16C9833}" type="pres">
      <dgm:prSet presAssocID="{BE9EC011-162B-D94D-B7CA-6D54A27AE6B3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544587E5-70B2-7942-917E-A131BDFACB84}" type="pres">
      <dgm:prSet presAssocID="{BE9EC011-162B-D94D-B7CA-6D54A27AE6B3}" presName="connTx" presStyleLbl="parChTrans1D2" presStyleIdx="0" presStyleCnt="5"/>
      <dgm:spPr/>
      <dgm:t>
        <a:bodyPr/>
        <a:lstStyle/>
        <a:p>
          <a:endParaRPr lang="en-US"/>
        </a:p>
      </dgm:t>
    </dgm:pt>
    <dgm:pt modelId="{053CAFA0-09C8-604A-8E0D-EEDDE1287EFF}" type="pres">
      <dgm:prSet presAssocID="{C243D51D-96C3-CE44-88B0-9B2F8D4E07B7}" presName="root2" presStyleCnt="0"/>
      <dgm:spPr/>
    </dgm:pt>
    <dgm:pt modelId="{B2FCBE20-7FB4-E74C-8108-5FA831342C34}" type="pres">
      <dgm:prSet presAssocID="{C243D51D-96C3-CE44-88B0-9B2F8D4E07B7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DDB1FB-B985-DF4B-A230-6D403C477763}" type="pres">
      <dgm:prSet presAssocID="{C243D51D-96C3-CE44-88B0-9B2F8D4E07B7}" presName="level3hierChild" presStyleCnt="0"/>
      <dgm:spPr/>
    </dgm:pt>
    <dgm:pt modelId="{D9AF0706-C804-F546-B9D3-8DE8966CEBA2}" type="pres">
      <dgm:prSet presAssocID="{F6654500-525E-1B48-8E07-A83C6A7B91C0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DEDB26A4-7C30-D544-825C-624A94EFC38C}" type="pres">
      <dgm:prSet presAssocID="{F6654500-525E-1B48-8E07-A83C6A7B91C0}" presName="connTx" presStyleLbl="parChTrans1D2" presStyleIdx="1" presStyleCnt="5"/>
      <dgm:spPr/>
      <dgm:t>
        <a:bodyPr/>
        <a:lstStyle/>
        <a:p>
          <a:endParaRPr lang="en-US"/>
        </a:p>
      </dgm:t>
    </dgm:pt>
    <dgm:pt modelId="{A37FDAE4-ECB8-8C48-B0F1-5CCFC8E0E721}" type="pres">
      <dgm:prSet presAssocID="{816C63CC-7168-9D41-A730-4D0DCEEA74B5}" presName="root2" presStyleCnt="0"/>
      <dgm:spPr/>
    </dgm:pt>
    <dgm:pt modelId="{6A7830CC-1A92-1446-ADAA-7E7C597DB16C}" type="pres">
      <dgm:prSet presAssocID="{816C63CC-7168-9D41-A730-4D0DCEEA74B5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B29D77-C7D2-E941-940B-EB5FBF899B47}" type="pres">
      <dgm:prSet presAssocID="{816C63CC-7168-9D41-A730-4D0DCEEA74B5}" presName="level3hierChild" presStyleCnt="0"/>
      <dgm:spPr/>
    </dgm:pt>
    <dgm:pt modelId="{248FAE2C-BDB6-9B46-BE3E-16060C7D684A}" type="pres">
      <dgm:prSet presAssocID="{1D98DA91-AAC2-B64A-BFCF-6B326468B2A0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6471F8F2-9482-6E49-A1BB-05C144C5AFD0}" type="pres">
      <dgm:prSet presAssocID="{1D98DA91-AAC2-B64A-BFCF-6B326468B2A0}" presName="connTx" presStyleLbl="parChTrans1D2" presStyleIdx="2" presStyleCnt="5"/>
      <dgm:spPr/>
      <dgm:t>
        <a:bodyPr/>
        <a:lstStyle/>
        <a:p>
          <a:endParaRPr lang="en-US"/>
        </a:p>
      </dgm:t>
    </dgm:pt>
    <dgm:pt modelId="{7D1F7A7B-B708-5440-96BF-513396357CDA}" type="pres">
      <dgm:prSet presAssocID="{48EE5A05-1877-BF4C-90F0-5084859A4F1A}" presName="root2" presStyleCnt="0"/>
      <dgm:spPr/>
    </dgm:pt>
    <dgm:pt modelId="{DDB09CF1-9B0B-C742-ACCC-170ED038821F}" type="pres">
      <dgm:prSet presAssocID="{48EE5A05-1877-BF4C-90F0-5084859A4F1A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E7DB59-A08A-1D49-B06E-4CB01B423057}" type="pres">
      <dgm:prSet presAssocID="{48EE5A05-1877-BF4C-90F0-5084859A4F1A}" presName="level3hierChild" presStyleCnt="0"/>
      <dgm:spPr/>
    </dgm:pt>
    <dgm:pt modelId="{B3F7D58F-61B3-BC4C-9292-BB0E26BCAD00}" type="pres">
      <dgm:prSet presAssocID="{13534CBF-40E4-AF4A-B3B7-6C8ABAB7B78D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B2F32B64-65C8-4A47-A1F9-33E33EBA9E52}" type="pres">
      <dgm:prSet presAssocID="{13534CBF-40E4-AF4A-B3B7-6C8ABAB7B78D}" presName="connTx" presStyleLbl="parChTrans1D2" presStyleIdx="3" presStyleCnt="5"/>
      <dgm:spPr/>
      <dgm:t>
        <a:bodyPr/>
        <a:lstStyle/>
        <a:p>
          <a:endParaRPr lang="en-US"/>
        </a:p>
      </dgm:t>
    </dgm:pt>
    <dgm:pt modelId="{129E8EF1-9586-254E-BEB0-C5364867B680}" type="pres">
      <dgm:prSet presAssocID="{3568F2EF-7D09-7048-BA18-7F50C902F415}" presName="root2" presStyleCnt="0"/>
      <dgm:spPr/>
    </dgm:pt>
    <dgm:pt modelId="{4B217E77-FE88-5248-9F65-554FFCA37181}" type="pres">
      <dgm:prSet presAssocID="{3568F2EF-7D09-7048-BA18-7F50C902F415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A229EC-55CD-E543-81F5-A967B86969E2}" type="pres">
      <dgm:prSet presAssocID="{3568F2EF-7D09-7048-BA18-7F50C902F415}" presName="level3hierChild" presStyleCnt="0"/>
      <dgm:spPr/>
    </dgm:pt>
    <dgm:pt modelId="{67F03947-107D-FD4C-AFF0-2CB6B044C389}" type="pres">
      <dgm:prSet presAssocID="{E524EC5B-BFD4-8747-844D-DB1D64A432C7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9F497689-2F99-4F42-B226-719DB6F55C44}" type="pres">
      <dgm:prSet presAssocID="{E524EC5B-BFD4-8747-844D-DB1D64A432C7}" presName="connTx" presStyleLbl="parChTrans1D2" presStyleIdx="4" presStyleCnt="5"/>
      <dgm:spPr/>
      <dgm:t>
        <a:bodyPr/>
        <a:lstStyle/>
        <a:p>
          <a:endParaRPr lang="en-US"/>
        </a:p>
      </dgm:t>
    </dgm:pt>
    <dgm:pt modelId="{0E1F655C-6E79-5E4F-9B36-A7BDF6CA59C5}" type="pres">
      <dgm:prSet presAssocID="{A9EBC79E-71C8-2C47-8827-21FFAC2039EA}" presName="root2" presStyleCnt="0"/>
      <dgm:spPr/>
    </dgm:pt>
    <dgm:pt modelId="{FB000F14-DBC8-5D40-B628-676F7E4F0E82}" type="pres">
      <dgm:prSet presAssocID="{A9EBC79E-71C8-2C47-8827-21FFAC2039EA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7873A5-D81F-1C4F-9394-1C24EB45C14A}" type="pres">
      <dgm:prSet presAssocID="{A9EBC79E-71C8-2C47-8827-21FFAC2039EA}" presName="level3hierChild" presStyleCnt="0"/>
      <dgm:spPr/>
    </dgm:pt>
  </dgm:ptLst>
  <dgm:cxnLst>
    <dgm:cxn modelId="{98E1BCF8-0D58-A642-99C7-130B182B7352}" srcId="{94F6187E-9D1B-BB49-9667-579DE5F21C8F}" destId="{816C63CC-7168-9D41-A730-4D0DCEEA74B5}" srcOrd="1" destOrd="0" parTransId="{F6654500-525E-1B48-8E07-A83C6A7B91C0}" sibTransId="{5868EA50-3594-3B40-B3E1-8B742D70E04D}"/>
    <dgm:cxn modelId="{0DF38C63-E375-8D4D-BF10-740E94428802}" type="presOf" srcId="{91BA3548-E46C-164E-8CF6-AFBDB0B4992B}" destId="{EBE42C4C-FAE6-994D-B3BE-C1D89BF9ADAE}" srcOrd="0" destOrd="0" presId="urn:microsoft.com/office/officeart/2008/layout/HorizontalMultiLevelHierarchy"/>
    <dgm:cxn modelId="{A2F1BCC0-AB3F-BD45-B61F-59DD29E5F6B5}" type="presOf" srcId="{1D98DA91-AAC2-B64A-BFCF-6B326468B2A0}" destId="{6471F8F2-9482-6E49-A1BB-05C144C5AFD0}" srcOrd="1" destOrd="0" presId="urn:microsoft.com/office/officeart/2008/layout/HorizontalMultiLevelHierarchy"/>
    <dgm:cxn modelId="{FB9337B5-885D-5340-94DA-D9127C60B1D0}" type="presOf" srcId="{13534CBF-40E4-AF4A-B3B7-6C8ABAB7B78D}" destId="{B3F7D58F-61B3-BC4C-9292-BB0E26BCAD00}" srcOrd="0" destOrd="0" presId="urn:microsoft.com/office/officeart/2008/layout/HorizontalMultiLevelHierarchy"/>
    <dgm:cxn modelId="{E953AB35-E626-1543-BC8B-CD503E54901C}" srcId="{94F6187E-9D1B-BB49-9667-579DE5F21C8F}" destId="{48EE5A05-1877-BF4C-90F0-5084859A4F1A}" srcOrd="2" destOrd="0" parTransId="{1D98DA91-AAC2-B64A-BFCF-6B326468B2A0}" sibTransId="{0441335D-5693-0C42-9DC3-45BA22AFE4AE}"/>
    <dgm:cxn modelId="{51DFA720-27F1-074D-9A04-821CDE639ACB}" type="presOf" srcId="{BE9EC011-162B-D94D-B7CA-6D54A27AE6B3}" destId="{3EA6EE11-BE0F-DC4F-8823-1550B16C9833}" srcOrd="0" destOrd="0" presId="urn:microsoft.com/office/officeart/2008/layout/HorizontalMultiLevelHierarchy"/>
    <dgm:cxn modelId="{A0232954-98BD-A640-9E71-93D0EB5860DD}" srcId="{91BA3548-E46C-164E-8CF6-AFBDB0B4992B}" destId="{94F6187E-9D1B-BB49-9667-579DE5F21C8F}" srcOrd="0" destOrd="0" parTransId="{241E53BD-DE19-6C46-A4FD-A04BD8A1CC1D}" sibTransId="{F2FD1DD5-C425-9D46-9BFC-1B3EAB3F6AF8}"/>
    <dgm:cxn modelId="{69EE6938-6CC2-9B4C-BAAA-96585AB2CF80}" type="presOf" srcId="{1D98DA91-AAC2-B64A-BFCF-6B326468B2A0}" destId="{248FAE2C-BDB6-9B46-BE3E-16060C7D684A}" srcOrd="0" destOrd="0" presId="urn:microsoft.com/office/officeart/2008/layout/HorizontalMultiLevelHierarchy"/>
    <dgm:cxn modelId="{95505EE4-0F97-C848-B1E4-69F10755C43B}" type="presOf" srcId="{BE9EC011-162B-D94D-B7CA-6D54A27AE6B3}" destId="{544587E5-70B2-7942-917E-A131BDFACB84}" srcOrd="1" destOrd="0" presId="urn:microsoft.com/office/officeart/2008/layout/HorizontalMultiLevelHierarchy"/>
    <dgm:cxn modelId="{212C0A66-96B3-344A-9CEE-FB7A1DEE4BDF}" type="presOf" srcId="{48EE5A05-1877-BF4C-90F0-5084859A4F1A}" destId="{DDB09CF1-9B0B-C742-ACCC-170ED038821F}" srcOrd="0" destOrd="0" presId="urn:microsoft.com/office/officeart/2008/layout/HorizontalMultiLevelHierarchy"/>
    <dgm:cxn modelId="{6117A4C7-6D38-2141-94AA-2231233EFCEC}" srcId="{94F6187E-9D1B-BB49-9667-579DE5F21C8F}" destId="{C243D51D-96C3-CE44-88B0-9B2F8D4E07B7}" srcOrd="0" destOrd="0" parTransId="{BE9EC011-162B-D94D-B7CA-6D54A27AE6B3}" sibTransId="{18523709-AE55-C249-A0DF-8AB7A71EDC72}"/>
    <dgm:cxn modelId="{198BDF46-6D6E-9B42-9BD3-F00D62B8E7C7}" type="presOf" srcId="{F6654500-525E-1B48-8E07-A83C6A7B91C0}" destId="{D9AF0706-C804-F546-B9D3-8DE8966CEBA2}" srcOrd="0" destOrd="0" presId="urn:microsoft.com/office/officeart/2008/layout/HorizontalMultiLevelHierarchy"/>
    <dgm:cxn modelId="{895EF432-F3E8-DB4B-BD25-346F69F32CD4}" type="presOf" srcId="{13534CBF-40E4-AF4A-B3B7-6C8ABAB7B78D}" destId="{B2F32B64-65C8-4A47-A1F9-33E33EBA9E52}" srcOrd="1" destOrd="0" presId="urn:microsoft.com/office/officeart/2008/layout/HorizontalMultiLevelHierarchy"/>
    <dgm:cxn modelId="{FF964353-4F45-7E48-9327-C14DDE67A553}" type="presOf" srcId="{A9EBC79E-71C8-2C47-8827-21FFAC2039EA}" destId="{FB000F14-DBC8-5D40-B628-676F7E4F0E82}" srcOrd="0" destOrd="0" presId="urn:microsoft.com/office/officeart/2008/layout/HorizontalMultiLevelHierarchy"/>
    <dgm:cxn modelId="{B156B7F2-88B0-3547-B64B-52A5CC8361E3}" srcId="{94F6187E-9D1B-BB49-9667-579DE5F21C8F}" destId="{3568F2EF-7D09-7048-BA18-7F50C902F415}" srcOrd="3" destOrd="0" parTransId="{13534CBF-40E4-AF4A-B3B7-6C8ABAB7B78D}" sibTransId="{CBDB0717-B3AA-1A46-AAC8-53A226415276}"/>
    <dgm:cxn modelId="{2DBDDFBD-9A92-DF4B-B3FD-2E031370ADAB}" type="presOf" srcId="{C243D51D-96C3-CE44-88B0-9B2F8D4E07B7}" destId="{B2FCBE20-7FB4-E74C-8108-5FA831342C34}" srcOrd="0" destOrd="0" presId="urn:microsoft.com/office/officeart/2008/layout/HorizontalMultiLevelHierarchy"/>
    <dgm:cxn modelId="{488B8FA2-67D4-954E-8F42-ACA385541397}" srcId="{94F6187E-9D1B-BB49-9667-579DE5F21C8F}" destId="{A9EBC79E-71C8-2C47-8827-21FFAC2039EA}" srcOrd="4" destOrd="0" parTransId="{E524EC5B-BFD4-8747-844D-DB1D64A432C7}" sibTransId="{6D4F59B1-D98A-0145-8CEE-00E2FF893B1F}"/>
    <dgm:cxn modelId="{67B26CFC-C618-2F40-B1D8-E5ECB0AE9CAF}" type="presOf" srcId="{816C63CC-7168-9D41-A730-4D0DCEEA74B5}" destId="{6A7830CC-1A92-1446-ADAA-7E7C597DB16C}" srcOrd="0" destOrd="0" presId="urn:microsoft.com/office/officeart/2008/layout/HorizontalMultiLevelHierarchy"/>
    <dgm:cxn modelId="{CAB21686-2801-F041-A48A-6FD4D2A5419F}" type="presOf" srcId="{E524EC5B-BFD4-8747-844D-DB1D64A432C7}" destId="{9F497689-2F99-4F42-B226-719DB6F55C44}" srcOrd="1" destOrd="0" presId="urn:microsoft.com/office/officeart/2008/layout/HorizontalMultiLevelHierarchy"/>
    <dgm:cxn modelId="{918FFC33-0D53-1A42-8C1A-4AAF528D78AF}" type="presOf" srcId="{3568F2EF-7D09-7048-BA18-7F50C902F415}" destId="{4B217E77-FE88-5248-9F65-554FFCA37181}" srcOrd="0" destOrd="0" presId="urn:microsoft.com/office/officeart/2008/layout/HorizontalMultiLevelHierarchy"/>
    <dgm:cxn modelId="{74C8F3AF-9DDC-8643-B4C1-D07F264DF894}" type="presOf" srcId="{F6654500-525E-1B48-8E07-A83C6A7B91C0}" destId="{DEDB26A4-7C30-D544-825C-624A94EFC38C}" srcOrd="1" destOrd="0" presId="urn:microsoft.com/office/officeart/2008/layout/HorizontalMultiLevelHierarchy"/>
    <dgm:cxn modelId="{DB14A62E-EF3E-9E4F-BFD1-164CE578F80D}" type="presOf" srcId="{E524EC5B-BFD4-8747-844D-DB1D64A432C7}" destId="{67F03947-107D-FD4C-AFF0-2CB6B044C389}" srcOrd="0" destOrd="0" presId="urn:microsoft.com/office/officeart/2008/layout/HorizontalMultiLevelHierarchy"/>
    <dgm:cxn modelId="{75044874-4F0B-5F4F-AFA5-55A19A7F4544}" type="presOf" srcId="{94F6187E-9D1B-BB49-9667-579DE5F21C8F}" destId="{46CF0E79-DA6E-4043-B391-7D8998068087}" srcOrd="0" destOrd="0" presId="urn:microsoft.com/office/officeart/2008/layout/HorizontalMultiLevelHierarchy"/>
    <dgm:cxn modelId="{89C42091-A08A-1944-B717-C5B037E15087}" type="presParOf" srcId="{EBE42C4C-FAE6-994D-B3BE-C1D89BF9ADAE}" destId="{8AB2631C-32C3-D04B-935A-B356A0B96A73}" srcOrd="0" destOrd="0" presId="urn:microsoft.com/office/officeart/2008/layout/HorizontalMultiLevelHierarchy"/>
    <dgm:cxn modelId="{7FDD3B0C-5AD5-FD48-AF39-41B8976F6D7B}" type="presParOf" srcId="{8AB2631C-32C3-D04B-935A-B356A0B96A73}" destId="{46CF0E79-DA6E-4043-B391-7D8998068087}" srcOrd="0" destOrd="0" presId="urn:microsoft.com/office/officeart/2008/layout/HorizontalMultiLevelHierarchy"/>
    <dgm:cxn modelId="{E16E642E-78C8-3E49-8D67-A663A687C99E}" type="presParOf" srcId="{8AB2631C-32C3-D04B-935A-B356A0B96A73}" destId="{7ED1E813-DBA3-574E-A988-3B0B3A512BC7}" srcOrd="1" destOrd="0" presId="urn:microsoft.com/office/officeart/2008/layout/HorizontalMultiLevelHierarchy"/>
    <dgm:cxn modelId="{4FCAF14B-B2BB-3442-BBB7-2184A7F0F57B}" type="presParOf" srcId="{7ED1E813-DBA3-574E-A988-3B0B3A512BC7}" destId="{3EA6EE11-BE0F-DC4F-8823-1550B16C9833}" srcOrd="0" destOrd="0" presId="urn:microsoft.com/office/officeart/2008/layout/HorizontalMultiLevelHierarchy"/>
    <dgm:cxn modelId="{D61C4FA2-877C-DF41-A332-EF0FF1878DD3}" type="presParOf" srcId="{3EA6EE11-BE0F-DC4F-8823-1550B16C9833}" destId="{544587E5-70B2-7942-917E-A131BDFACB84}" srcOrd="0" destOrd="0" presId="urn:microsoft.com/office/officeart/2008/layout/HorizontalMultiLevelHierarchy"/>
    <dgm:cxn modelId="{062B309D-D261-904C-863C-4B8D87DF486D}" type="presParOf" srcId="{7ED1E813-DBA3-574E-A988-3B0B3A512BC7}" destId="{053CAFA0-09C8-604A-8E0D-EEDDE1287EFF}" srcOrd="1" destOrd="0" presId="urn:microsoft.com/office/officeart/2008/layout/HorizontalMultiLevelHierarchy"/>
    <dgm:cxn modelId="{56B7075F-4AD7-214A-8625-EEB42F22D906}" type="presParOf" srcId="{053CAFA0-09C8-604A-8E0D-EEDDE1287EFF}" destId="{B2FCBE20-7FB4-E74C-8108-5FA831342C34}" srcOrd="0" destOrd="0" presId="urn:microsoft.com/office/officeart/2008/layout/HorizontalMultiLevelHierarchy"/>
    <dgm:cxn modelId="{A5FB1043-D81F-764C-94C8-875D927C0EAA}" type="presParOf" srcId="{053CAFA0-09C8-604A-8E0D-EEDDE1287EFF}" destId="{9DDDB1FB-B985-DF4B-A230-6D403C477763}" srcOrd="1" destOrd="0" presId="urn:microsoft.com/office/officeart/2008/layout/HorizontalMultiLevelHierarchy"/>
    <dgm:cxn modelId="{557A7CEA-5E33-5040-B989-82172A4E101A}" type="presParOf" srcId="{7ED1E813-DBA3-574E-A988-3B0B3A512BC7}" destId="{D9AF0706-C804-F546-B9D3-8DE8966CEBA2}" srcOrd="2" destOrd="0" presId="urn:microsoft.com/office/officeart/2008/layout/HorizontalMultiLevelHierarchy"/>
    <dgm:cxn modelId="{F72EB0DF-5537-AD4B-A24F-FE5457BDFC58}" type="presParOf" srcId="{D9AF0706-C804-F546-B9D3-8DE8966CEBA2}" destId="{DEDB26A4-7C30-D544-825C-624A94EFC38C}" srcOrd="0" destOrd="0" presId="urn:microsoft.com/office/officeart/2008/layout/HorizontalMultiLevelHierarchy"/>
    <dgm:cxn modelId="{A9051979-C986-774F-98B9-465614FD3436}" type="presParOf" srcId="{7ED1E813-DBA3-574E-A988-3B0B3A512BC7}" destId="{A37FDAE4-ECB8-8C48-B0F1-5CCFC8E0E721}" srcOrd="3" destOrd="0" presId="urn:microsoft.com/office/officeart/2008/layout/HorizontalMultiLevelHierarchy"/>
    <dgm:cxn modelId="{A6B3ED1A-643B-5C47-98B1-C8315BCCB1E2}" type="presParOf" srcId="{A37FDAE4-ECB8-8C48-B0F1-5CCFC8E0E721}" destId="{6A7830CC-1A92-1446-ADAA-7E7C597DB16C}" srcOrd="0" destOrd="0" presId="urn:microsoft.com/office/officeart/2008/layout/HorizontalMultiLevelHierarchy"/>
    <dgm:cxn modelId="{70B3C07E-4A84-1248-99A2-D8148FD55F25}" type="presParOf" srcId="{A37FDAE4-ECB8-8C48-B0F1-5CCFC8E0E721}" destId="{EAB29D77-C7D2-E941-940B-EB5FBF899B47}" srcOrd="1" destOrd="0" presId="urn:microsoft.com/office/officeart/2008/layout/HorizontalMultiLevelHierarchy"/>
    <dgm:cxn modelId="{E08E8FD0-9DF5-8E43-B379-94B8C078AF8A}" type="presParOf" srcId="{7ED1E813-DBA3-574E-A988-3B0B3A512BC7}" destId="{248FAE2C-BDB6-9B46-BE3E-16060C7D684A}" srcOrd="4" destOrd="0" presId="urn:microsoft.com/office/officeart/2008/layout/HorizontalMultiLevelHierarchy"/>
    <dgm:cxn modelId="{D89BCE5D-CCC2-3B4A-B05D-2FE70FFB3F49}" type="presParOf" srcId="{248FAE2C-BDB6-9B46-BE3E-16060C7D684A}" destId="{6471F8F2-9482-6E49-A1BB-05C144C5AFD0}" srcOrd="0" destOrd="0" presId="urn:microsoft.com/office/officeart/2008/layout/HorizontalMultiLevelHierarchy"/>
    <dgm:cxn modelId="{82E2CA40-00A9-0C40-8FDB-64511A05764E}" type="presParOf" srcId="{7ED1E813-DBA3-574E-A988-3B0B3A512BC7}" destId="{7D1F7A7B-B708-5440-96BF-513396357CDA}" srcOrd="5" destOrd="0" presId="urn:microsoft.com/office/officeart/2008/layout/HorizontalMultiLevelHierarchy"/>
    <dgm:cxn modelId="{F83B618E-019A-C54B-A8B9-F5D8BD0DD4C1}" type="presParOf" srcId="{7D1F7A7B-B708-5440-96BF-513396357CDA}" destId="{DDB09CF1-9B0B-C742-ACCC-170ED038821F}" srcOrd="0" destOrd="0" presId="urn:microsoft.com/office/officeart/2008/layout/HorizontalMultiLevelHierarchy"/>
    <dgm:cxn modelId="{39E79743-3D65-9341-85A6-578EF378A38D}" type="presParOf" srcId="{7D1F7A7B-B708-5440-96BF-513396357CDA}" destId="{E0E7DB59-A08A-1D49-B06E-4CB01B423057}" srcOrd="1" destOrd="0" presId="urn:microsoft.com/office/officeart/2008/layout/HorizontalMultiLevelHierarchy"/>
    <dgm:cxn modelId="{948BB598-7C00-E944-B547-FEE2BB0F5083}" type="presParOf" srcId="{7ED1E813-DBA3-574E-A988-3B0B3A512BC7}" destId="{B3F7D58F-61B3-BC4C-9292-BB0E26BCAD00}" srcOrd="6" destOrd="0" presId="urn:microsoft.com/office/officeart/2008/layout/HorizontalMultiLevelHierarchy"/>
    <dgm:cxn modelId="{3277C55A-B8CC-1246-AD56-8A073CAAA578}" type="presParOf" srcId="{B3F7D58F-61B3-BC4C-9292-BB0E26BCAD00}" destId="{B2F32B64-65C8-4A47-A1F9-33E33EBA9E52}" srcOrd="0" destOrd="0" presId="urn:microsoft.com/office/officeart/2008/layout/HorizontalMultiLevelHierarchy"/>
    <dgm:cxn modelId="{B21204F8-2085-E940-823F-AC9525B359C0}" type="presParOf" srcId="{7ED1E813-DBA3-574E-A988-3B0B3A512BC7}" destId="{129E8EF1-9586-254E-BEB0-C5364867B680}" srcOrd="7" destOrd="0" presId="urn:microsoft.com/office/officeart/2008/layout/HorizontalMultiLevelHierarchy"/>
    <dgm:cxn modelId="{8E8100FA-A1C9-1D4E-B3DF-A8A9FB8C4894}" type="presParOf" srcId="{129E8EF1-9586-254E-BEB0-C5364867B680}" destId="{4B217E77-FE88-5248-9F65-554FFCA37181}" srcOrd="0" destOrd="0" presId="urn:microsoft.com/office/officeart/2008/layout/HorizontalMultiLevelHierarchy"/>
    <dgm:cxn modelId="{63FCC5D1-320B-4946-BDBA-80B216CB2122}" type="presParOf" srcId="{129E8EF1-9586-254E-BEB0-C5364867B680}" destId="{BAA229EC-55CD-E543-81F5-A967B86969E2}" srcOrd="1" destOrd="0" presId="urn:microsoft.com/office/officeart/2008/layout/HorizontalMultiLevelHierarchy"/>
    <dgm:cxn modelId="{ACDD8311-3FED-E141-A168-2AFBDF610093}" type="presParOf" srcId="{7ED1E813-DBA3-574E-A988-3B0B3A512BC7}" destId="{67F03947-107D-FD4C-AFF0-2CB6B044C389}" srcOrd="8" destOrd="0" presId="urn:microsoft.com/office/officeart/2008/layout/HorizontalMultiLevelHierarchy"/>
    <dgm:cxn modelId="{42411289-0344-CB4A-BD1B-982EF1945B37}" type="presParOf" srcId="{67F03947-107D-FD4C-AFF0-2CB6B044C389}" destId="{9F497689-2F99-4F42-B226-719DB6F55C44}" srcOrd="0" destOrd="0" presId="urn:microsoft.com/office/officeart/2008/layout/HorizontalMultiLevelHierarchy"/>
    <dgm:cxn modelId="{C4C7497A-0622-C349-868D-67630F90C50A}" type="presParOf" srcId="{7ED1E813-DBA3-574E-A988-3B0B3A512BC7}" destId="{0E1F655C-6E79-5E4F-9B36-A7BDF6CA59C5}" srcOrd="9" destOrd="0" presId="urn:microsoft.com/office/officeart/2008/layout/HorizontalMultiLevelHierarchy"/>
    <dgm:cxn modelId="{F8FDC440-5A3F-8845-A8C3-51B6283A71DE}" type="presParOf" srcId="{0E1F655C-6E79-5E4F-9B36-A7BDF6CA59C5}" destId="{FB000F14-DBC8-5D40-B628-676F7E4F0E82}" srcOrd="0" destOrd="0" presId="urn:microsoft.com/office/officeart/2008/layout/HorizontalMultiLevelHierarchy"/>
    <dgm:cxn modelId="{A7BBBB69-A0AE-E44C-9660-A1103DAE9013}" type="presParOf" srcId="{0E1F655C-6E79-5E4F-9B36-A7BDF6CA59C5}" destId="{367873A5-D81F-1C4F-9394-1C24EB45C14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61121FC-EEC6-6C4F-9688-312167079439}" type="doc">
      <dgm:prSet loTypeId="urn:microsoft.com/office/officeart/2005/8/layout/vList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B796D5-108D-334C-BA10-F5925C2450E3}">
      <dgm:prSet/>
      <dgm:spPr/>
      <dgm:t>
        <a:bodyPr/>
        <a:lstStyle/>
        <a:p>
          <a:pPr rtl="0"/>
          <a:r>
            <a:rPr lang="en-US" dirty="0" smtClean="0"/>
            <a:t>Advantages to firms</a:t>
          </a:r>
          <a:endParaRPr lang="en-US" dirty="0"/>
        </a:p>
      </dgm:t>
    </dgm:pt>
    <dgm:pt modelId="{3DDC3DE1-ED45-7843-9CC5-4380E7158EE1}" type="parTrans" cxnId="{77C29AEB-2ED1-F741-BD72-78BFDDC7D778}">
      <dgm:prSet/>
      <dgm:spPr/>
      <dgm:t>
        <a:bodyPr/>
        <a:lstStyle/>
        <a:p>
          <a:endParaRPr lang="en-US"/>
        </a:p>
      </dgm:t>
    </dgm:pt>
    <dgm:pt modelId="{075050C2-A55A-CD47-926A-9617EE921484}" type="sibTrans" cxnId="{77C29AEB-2ED1-F741-BD72-78BFDDC7D778}">
      <dgm:prSet/>
      <dgm:spPr/>
      <dgm:t>
        <a:bodyPr/>
        <a:lstStyle/>
        <a:p>
          <a:endParaRPr lang="en-US"/>
        </a:p>
      </dgm:t>
    </dgm:pt>
    <dgm:pt modelId="{C1ED2C43-B768-DA4D-9FC9-0386DDBADCE3}">
      <dgm:prSet/>
      <dgm:spPr/>
      <dgm:t>
        <a:bodyPr/>
        <a:lstStyle/>
        <a:p>
          <a:pPr rtl="0"/>
          <a:r>
            <a:rPr lang="en-US" smtClean="0"/>
            <a:t>Increase in supernormal profit due to high barriers to entry</a:t>
          </a:r>
          <a:endParaRPr lang="en-US"/>
        </a:p>
      </dgm:t>
    </dgm:pt>
    <dgm:pt modelId="{2B7D2BBD-6C83-5F40-9522-64CFEDA17D19}" type="parTrans" cxnId="{2E48ECE0-5AAD-9944-9E91-5EE979A2EB14}">
      <dgm:prSet/>
      <dgm:spPr/>
      <dgm:t>
        <a:bodyPr/>
        <a:lstStyle/>
        <a:p>
          <a:endParaRPr lang="en-US"/>
        </a:p>
      </dgm:t>
    </dgm:pt>
    <dgm:pt modelId="{1DEBF38A-8996-DF49-B691-5F9D68EC21E7}" type="sibTrans" cxnId="{2E48ECE0-5AAD-9944-9E91-5EE979A2EB14}">
      <dgm:prSet/>
      <dgm:spPr/>
      <dgm:t>
        <a:bodyPr/>
        <a:lstStyle/>
        <a:p>
          <a:endParaRPr lang="en-US"/>
        </a:p>
      </dgm:t>
    </dgm:pt>
    <dgm:pt modelId="{78A65D22-38CC-A844-BAD5-E4227038A24D}">
      <dgm:prSet/>
      <dgm:spPr/>
      <dgm:t>
        <a:bodyPr/>
        <a:lstStyle/>
        <a:p>
          <a:pPr rtl="0"/>
          <a:r>
            <a:rPr lang="en-US" smtClean="0"/>
            <a:t>Increases dynamic efficiency</a:t>
          </a:r>
          <a:endParaRPr lang="en-US"/>
        </a:p>
      </dgm:t>
    </dgm:pt>
    <dgm:pt modelId="{D03F3A61-C874-354A-B64F-3EA1C5AE864F}" type="parTrans" cxnId="{0F900AA9-C18A-2544-BA81-2A1B7B0921E7}">
      <dgm:prSet/>
      <dgm:spPr/>
      <dgm:t>
        <a:bodyPr/>
        <a:lstStyle/>
        <a:p>
          <a:endParaRPr lang="en-US"/>
        </a:p>
      </dgm:t>
    </dgm:pt>
    <dgm:pt modelId="{9DC3563B-686F-E449-B1BD-56704F3E6220}" type="sibTrans" cxnId="{0F900AA9-C18A-2544-BA81-2A1B7B0921E7}">
      <dgm:prSet/>
      <dgm:spPr/>
      <dgm:t>
        <a:bodyPr/>
        <a:lstStyle/>
        <a:p>
          <a:endParaRPr lang="en-US"/>
        </a:p>
      </dgm:t>
    </dgm:pt>
    <dgm:pt modelId="{F3545FF6-D35D-E649-A5EC-98305E22B2F6}">
      <dgm:prSet/>
      <dgm:spPr/>
      <dgm:t>
        <a:bodyPr/>
        <a:lstStyle/>
        <a:p>
          <a:pPr rtl="0"/>
          <a:r>
            <a:rPr lang="en-US" smtClean="0"/>
            <a:t>Increases in technology increases efficiency</a:t>
          </a:r>
          <a:endParaRPr lang="en-US"/>
        </a:p>
      </dgm:t>
    </dgm:pt>
    <dgm:pt modelId="{1A56A249-D637-7F45-B58F-709969BBBDD5}" type="parTrans" cxnId="{2F6CF30A-142B-5B48-8FF5-3D082C6320EF}">
      <dgm:prSet/>
      <dgm:spPr/>
      <dgm:t>
        <a:bodyPr/>
        <a:lstStyle/>
        <a:p>
          <a:endParaRPr lang="en-US"/>
        </a:p>
      </dgm:t>
    </dgm:pt>
    <dgm:pt modelId="{6435C603-8D1B-B948-99E9-35EDB27AE6A6}" type="sibTrans" cxnId="{2F6CF30A-142B-5B48-8FF5-3D082C6320EF}">
      <dgm:prSet/>
      <dgm:spPr/>
      <dgm:t>
        <a:bodyPr/>
        <a:lstStyle/>
        <a:p>
          <a:endParaRPr lang="en-US"/>
        </a:p>
      </dgm:t>
    </dgm:pt>
    <dgm:pt modelId="{62C49942-64BA-F345-A4F2-11711807999F}">
      <dgm:prSet/>
      <dgm:spPr/>
      <dgm:t>
        <a:bodyPr/>
        <a:lstStyle/>
        <a:p>
          <a:pPr rtl="0"/>
          <a:r>
            <a:rPr lang="en-US" smtClean="0"/>
            <a:t>Enjoys economies of scale</a:t>
          </a:r>
          <a:endParaRPr lang="en-US"/>
        </a:p>
      </dgm:t>
    </dgm:pt>
    <dgm:pt modelId="{D282082A-0B7B-964B-94C4-2A99F87AB4DF}" type="parTrans" cxnId="{7FD99BFF-8180-B843-95C0-F2A9BFF5F38E}">
      <dgm:prSet/>
      <dgm:spPr/>
      <dgm:t>
        <a:bodyPr/>
        <a:lstStyle/>
        <a:p>
          <a:endParaRPr lang="en-US"/>
        </a:p>
      </dgm:t>
    </dgm:pt>
    <dgm:pt modelId="{9B82A3D5-2506-4A4C-80C5-7B2DAD100C89}" type="sibTrans" cxnId="{7FD99BFF-8180-B843-95C0-F2A9BFF5F38E}">
      <dgm:prSet/>
      <dgm:spPr/>
      <dgm:t>
        <a:bodyPr/>
        <a:lstStyle/>
        <a:p>
          <a:endParaRPr lang="en-US"/>
        </a:p>
      </dgm:t>
    </dgm:pt>
    <dgm:pt modelId="{F0E6B7DA-BA46-7948-9A51-809211B9FD44}">
      <dgm:prSet/>
      <dgm:spPr/>
      <dgm:t>
        <a:bodyPr/>
        <a:lstStyle/>
        <a:p>
          <a:pPr rtl="0"/>
          <a:r>
            <a:rPr lang="en-US" dirty="0" smtClean="0"/>
            <a:t>Disadvantages to firms</a:t>
          </a:r>
          <a:endParaRPr lang="en-US" dirty="0"/>
        </a:p>
      </dgm:t>
    </dgm:pt>
    <dgm:pt modelId="{2F9DB266-55FD-EB4A-90F6-8DE0F0979ED6}" type="parTrans" cxnId="{1E7866AA-3F31-9F4C-96CE-9DBEA75B036E}">
      <dgm:prSet/>
      <dgm:spPr/>
      <dgm:t>
        <a:bodyPr/>
        <a:lstStyle/>
        <a:p>
          <a:endParaRPr lang="en-US"/>
        </a:p>
      </dgm:t>
    </dgm:pt>
    <dgm:pt modelId="{89149F77-EDB8-0249-B118-0FEE824DD79C}" type="sibTrans" cxnId="{1E7866AA-3F31-9F4C-96CE-9DBEA75B036E}">
      <dgm:prSet/>
      <dgm:spPr/>
      <dgm:t>
        <a:bodyPr/>
        <a:lstStyle/>
        <a:p>
          <a:endParaRPr lang="en-US"/>
        </a:p>
      </dgm:t>
    </dgm:pt>
    <dgm:pt modelId="{F54070A3-F899-D045-8C06-67E71882DB31}">
      <dgm:prSet/>
      <dgm:spPr/>
      <dgm:t>
        <a:bodyPr/>
        <a:lstStyle/>
        <a:p>
          <a:r>
            <a:rPr lang="en-US" dirty="0" smtClean="0"/>
            <a:t>It may lead to X-inefficiency</a:t>
          </a:r>
          <a:endParaRPr lang="en-US" dirty="0"/>
        </a:p>
      </dgm:t>
    </dgm:pt>
    <dgm:pt modelId="{5AF4EC90-EC14-BC47-9C33-41A4833BAB3D}" type="parTrans" cxnId="{923DC1EF-F35F-294A-ACDE-6AAE09FEF88F}">
      <dgm:prSet/>
      <dgm:spPr/>
      <dgm:t>
        <a:bodyPr/>
        <a:lstStyle/>
        <a:p>
          <a:endParaRPr lang="en-US"/>
        </a:p>
      </dgm:t>
    </dgm:pt>
    <dgm:pt modelId="{8D704647-518E-E74C-8A02-C5E4B11050CE}" type="sibTrans" cxnId="{923DC1EF-F35F-294A-ACDE-6AAE09FEF88F}">
      <dgm:prSet/>
      <dgm:spPr/>
      <dgm:t>
        <a:bodyPr/>
        <a:lstStyle/>
        <a:p>
          <a:endParaRPr lang="en-US"/>
        </a:p>
      </dgm:t>
    </dgm:pt>
    <dgm:pt modelId="{BAFC611C-1F7E-D146-8D74-21E7D8FC00C6}">
      <dgm:prSet/>
      <dgm:spPr/>
      <dgm:t>
        <a:bodyPr/>
        <a:lstStyle/>
        <a:p>
          <a:r>
            <a:rPr lang="en-US" dirty="0" smtClean="0"/>
            <a:t>Government might impose high tax on monopolist</a:t>
          </a:r>
          <a:endParaRPr lang="en-US" dirty="0"/>
        </a:p>
      </dgm:t>
    </dgm:pt>
    <dgm:pt modelId="{80A73FB6-27E7-724A-ACB6-50DDAADC60B8}" type="parTrans" cxnId="{D72F3C4D-CC39-A248-9AF5-47E64DC97D16}">
      <dgm:prSet/>
      <dgm:spPr/>
      <dgm:t>
        <a:bodyPr/>
        <a:lstStyle/>
        <a:p>
          <a:endParaRPr lang="en-US"/>
        </a:p>
      </dgm:t>
    </dgm:pt>
    <dgm:pt modelId="{FE436555-7D0F-9643-978C-EFDAFCD0140D}" type="sibTrans" cxnId="{D72F3C4D-CC39-A248-9AF5-47E64DC97D16}">
      <dgm:prSet/>
      <dgm:spPr/>
      <dgm:t>
        <a:bodyPr/>
        <a:lstStyle/>
        <a:p>
          <a:endParaRPr lang="en-US"/>
        </a:p>
      </dgm:t>
    </dgm:pt>
    <dgm:pt modelId="{2B5C04D8-4092-4A4E-BD47-3A1F06846235}" type="pres">
      <dgm:prSet presAssocID="{961121FC-EEC6-6C4F-9688-31216707943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88DF8C3-B826-9449-B64A-E3E310D9D4B1}" type="pres">
      <dgm:prSet presAssocID="{8BB796D5-108D-334C-BA10-F5925C2450E3}" presName="linNode" presStyleCnt="0"/>
      <dgm:spPr/>
    </dgm:pt>
    <dgm:pt modelId="{06E0F496-9177-DE4F-A650-0CD9863B742B}" type="pres">
      <dgm:prSet presAssocID="{8BB796D5-108D-334C-BA10-F5925C2450E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FC79B8-7A76-BB47-88DC-D9DF68D8F1BD}" type="pres">
      <dgm:prSet presAssocID="{8BB796D5-108D-334C-BA10-F5925C2450E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F6BFFB-9D66-3E43-931B-6FFF46B03260}" type="pres">
      <dgm:prSet presAssocID="{075050C2-A55A-CD47-926A-9617EE921484}" presName="spacing" presStyleCnt="0"/>
      <dgm:spPr/>
    </dgm:pt>
    <dgm:pt modelId="{56805567-83C3-DF4A-82F3-6848B16217BC}" type="pres">
      <dgm:prSet presAssocID="{F0E6B7DA-BA46-7948-9A51-809211B9FD44}" presName="linNode" presStyleCnt="0"/>
      <dgm:spPr/>
    </dgm:pt>
    <dgm:pt modelId="{F325F6A3-C0C7-2E48-B9F1-BBC48C68544B}" type="pres">
      <dgm:prSet presAssocID="{F0E6B7DA-BA46-7948-9A51-809211B9FD44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9978E5-CD97-094E-B431-C5BC22BD6739}" type="pres">
      <dgm:prSet presAssocID="{F0E6B7DA-BA46-7948-9A51-809211B9FD44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2F0769-175A-814D-8CA8-7F3B963E83EC}" type="presOf" srcId="{C1ED2C43-B768-DA4D-9FC9-0386DDBADCE3}" destId="{4BFC79B8-7A76-BB47-88DC-D9DF68D8F1BD}" srcOrd="0" destOrd="0" presId="urn:microsoft.com/office/officeart/2005/8/layout/vList6"/>
    <dgm:cxn modelId="{8F7E008B-C211-C24F-906C-ACA7BBC77B79}" type="presOf" srcId="{F0E6B7DA-BA46-7948-9A51-809211B9FD44}" destId="{F325F6A3-C0C7-2E48-B9F1-BBC48C68544B}" srcOrd="0" destOrd="0" presId="urn:microsoft.com/office/officeart/2005/8/layout/vList6"/>
    <dgm:cxn modelId="{68C0A4B0-B9D3-8049-879D-78C9CAD3AE06}" type="presOf" srcId="{8BB796D5-108D-334C-BA10-F5925C2450E3}" destId="{06E0F496-9177-DE4F-A650-0CD9863B742B}" srcOrd="0" destOrd="0" presId="urn:microsoft.com/office/officeart/2005/8/layout/vList6"/>
    <dgm:cxn modelId="{D72F3C4D-CC39-A248-9AF5-47E64DC97D16}" srcId="{F0E6B7DA-BA46-7948-9A51-809211B9FD44}" destId="{BAFC611C-1F7E-D146-8D74-21E7D8FC00C6}" srcOrd="1" destOrd="0" parTransId="{80A73FB6-27E7-724A-ACB6-50DDAADC60B8}" sibTransId="{FE436555-7D0F-9643-978C-EFDAFCD0140D}"/>
    <dgm:cxn modelId="{5F74EEDE-1E73-2F44-8B5F-A129FEA0C4DC}" type="presOf" srcId="{BAFC611C-1F7E-D146-8D74-21E7D8FC00C6}" destId="{BE9978E5-CD97-094E-B431-C5BC22BD6739}" srcOrd="0" destOrd="1" presId="urn:microsoft.com/office/officeart/2005/8/layout/vList6"/>
    <dgm:cxn modelId="{923DC1EF-F35F-294A-ACDE-6AAE09FEF88F}" srcId="{F0E6B7DA-BA46-7948-9A51-809211B9FD44}" destId="{F54070A3-F899-D045-8C06-67E71882DB31}" srcOrd="0" destOrd="0" parTransId="{5AF4EC90-EC14-BC47-9C33-41A4833BAB3D}" sibTransId="{8D704647-518E-E74C-8A02-C5E4B11050CE}"/>
    <dgm:cxn modelId="{AE00E3B9-773D-4A43-84E9-EEEA25D71D57}" type="presOf" srcId="{961121FC-EEC6-6C4F-9688-312167079439}" destId="{2B5C04D8-4092-4A4E-BD47-3A1F06846235}" srcOrd="0" destOrd="0" presId="urn:microsoft.com/office/officeart/2005/8/layout/vList6"/>
    <dgm:cxn modelId="{FFFDC45A-DFDC-9C44-ABF1-7AC9261E6F8C}" type="presOf" srcId="{78A65D22-38CC-A844-BAD5-E4227038A24D}" destId="{4BFC79B8-7A76-BB47-88DC-D9DF68D8F1BD}" srcOrd="0" destOrd="1" presId="urn:microsoft.com/office/officeart/2005/8/layout/vList6"/>
    <dgm:cxn modelId="{1E7866AA-3F31-9F4C-96CE-9DBEA75B036E}" srcId="{961121FC-EEC6-6C4F-9688-312167079439}" destId="{F0E6B7DA-BA46-7948-9A51-809211B9FD44}" srcOrd="1" destOrd="0" parTransId="{2F9DB266-55FD-EB4A-90F6-8DE0F0979ED6}" sibTransId="{89149F77-EDB8-0249-B118-0FEE824DD79C}"/>
    <dgm:cxn modelId="{CA7443E2-46B4-9B46-B3A8-5152CD213E0D}" type="presOf" srcId="{F3545FF6-D35D-E649-A5EC-98305E22B2F6}" destId="{4BFC79B8-7A76-BB47-88DC-D9DF68D8F1BD}" srcOrd="0" destOrd="2" presId="urn:microsoft.com/office/officeart/2005/8/layout/vList6"/>
    <dgm:cxn modelId="{0F900AA9-C18A-2544-BA81-2A1B7B0921E7}" srcId="{8BB796D5-108D-334C-BA10-F5925C2450E3}" destId="{78A65D22-38CC-A844-BAD5-E4227038A24D}" srcOrd="1" destOrd="0" parTransId="{D03F3A61-C874-354A-B64F-3EA1C5AE864F}" sibTransId="{9DC3563B-686F-E449-B1BD-56704F3E6220}"/>
    <dgm:cxn modelId="{5ED20429-5C83-2A46-A070-E343B81B6C8E}" type="presOf" srcId="{62C49942-64BA-F345-A4F2-11711807999F}" destId="{4BFC79B8-7A76-BB47-88DC-D9DF68D8F1BD}" srcOrd="0" destOrd="3" presId="urn:microsoft.com/office/officeart/2005/8/layout/vList6"/>
    <dgm:cxn modelId="{7FD99BFF-8180-B843-95C0-F2A9BFF5F38E}" srcId="{8BB796D5-108D-334C-BA10-F5925C2450E3}" destId="{62C49942-64BA-F345-A4F2-11711807999F}" srcOrd="3" destOrd="0" parTransId="{D282082A-0B7B-964B-94C4-2A99F87AB4DF}" sibTransId="{9B82A3D5-2506-4A4C-80C5-7B2DAD100C89}"/>
    <dgm:cxn modelId="{2E48ECE0-5AAD-9944-9E91-5EE979A2EB14}" srcId="{8BB796D5-108D-334C-BA10-F5925C2450E3}" destId="{C1ED2C43-B768-DA4D-9FC9-0386DDBADCE3}" srcOrd="0" destOrd="0" parTransId="{2B7D2BBD-6C83-5F40-9522-64CFEDA17D19}" sibTransId="{1DEBF38A-8996-DF49-B691-5F9D68EC21E7}"/>
    <dgm:cxn modelId="{77C29AEB-2ED1-F741-BD72-78BFDDC7D778}" srcId="{961121FC-EEC6-6C4F-9688-312167079439}" destId="{8BB796D5-108D-334C-BA10-F5925C2450E3}" srcOrd="0" destOrd="0" parTransId="{3DDC3DE1-ED45-7843-9CC5-4380E7158EE1}" sibTransId="{075050C2-A55A-CD47-926A-9617EE921484}"/>
    <dgm:cxn modelId="{5BD19A2D-AE48-DF4F-99D9-CDA6B486CDF0}" type="presOf" srcId="{F54070A3-F899-D045-8C06-67E71882DB31}" destId="{BE9978E5-CD97-094E-B431-C5BC22BD6739}" srcOrd="0" destOrd="0" presId="urn:microsoft.com/office/officeart/2005/8/layout/vList6"/>
    <dgm:cxn modelId="{2F6CF30A-142B-5B48-8FF5-3D082C6320EF}" srcId="{8BB796D5-108D-334C-BA10-F5925C2450E3}" destId="{F3545FF6-D35D-E649-A5EC-98305E22B2F6}" srcOrd="2" destOrd="0" parTransId="{1A56A249-D637-7F45-B58F-709969BBBDD5}" sibTransId="{6435C603-8D1B-B948-99E9-35EDB27AE6A6}"/>
    <dgm:cxn modelId="{95069B03-857B-234C-A37A-45726F293984}" type="presParOf" srcId="{2B5C04D8-4092-4A4E-BD47-3A1F06846235}" destId="{288DF8C3-B826-9449-B64A-E3E310D9D4B1}" srcOrd="0" destOrd="0" presId="urn:microsoft.com/office/officeart/2005/8/layout/vList6"/>
    <dgm:cxn modelId="{6BF3F439-914B-3F4E-8762-DB5C16971B0C}" type="presParOf" srcId="{288DF8C3-B826-9449-B64A-E3E310D9D4B1}" destId="{06E0F496-9177-DE4F-A650-0CD9863B742B}" srcOrd="0" destOrd="0" presId="urn:microsoft.com/office/officeart/2005/8/layout/vList6"/>
    <dgm:cxn modelId="{209D3188-FD9F-EF4C-9179-68CC768BA845}" type="presParOf" srcId="{288DF8C3-B826-9449-B64A-E3E310D9D4B1}" destId="{4BFC79B8-7A76-BB47-88DC-D9DF68D8F1BD}" srcOrd="1" destOrd="0" presId="urn:microsoft.com/office/officeart/2005/8/layout/vList6"/>
    <dgm:cxn modelId="{B9268A06-5B7A-7B41-AFDC-8854BFACFD3E}" type="presParOf" srcId="{2B5C04D8-4092-4A4E-BD47-3A1F06846235}" destId="{58F6BFFB-9D66-3E43-931B-6FFF46B03260}" srcOrd="1" destOrd="0" presId="urn:microsoft.com/office/officeart/2005/8/layout/vList6"/>
    <dgm:cxn modelId="{73C248FB-DC00-CB49-8FBD-147DD269B4A7}" type="presParOf" srcId="{2B5C04D8-4092-4A4E-BD47-3A1F06846235}" destId="{56805567-83C3-DF4A-82F3-6848B16217BC}" srcOrd="2" destOrd="0" presId="urn:microsoft.com/office/officeart/2005/8/layout/vList6"/>
    <dgm:cxn modelId="{317B5FED-B870-424B-A354-5C569C6B1576}" type="presParOf" srcId="{56805567-83C3-DF4A-82F3-6848B16217BC}" destId="{F325F6A3-C0C7-2E48-B9F1-BBC48C68544B}" srcOrd="0" destOrd="0" presId="urn:microsoft.com/office/officeart/2005/8/layout/vList6"/>
    <dgm:cxn modelId="{D27AA6B7-54FC-4B4F-820D-412F240C55DB}" type="presParOf" srcId="{56805567-83C3-DF4A-82F3-6848B16217BC}" destId="{BE9978E5-CD97-094E-B431-C5BC22BD673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6E9B41B-0CA2-6F45-8EA2-4371A5FC1806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70F3DE-2203-874D-87D5-02ABE14C31B5}">
      <dgm:prSet phldrT="[Text]"/>
      <dgm:spPr/>
      <dgm:t>
        <a:bodyPr/>
        <a:lstStyle/>
        <a:p>
          <a:r>
            <a:rPr lang="en-US" dirty="0" smtClean="0"/>
            <a:t>Advantages to consumers</a:t>
          </a:r>
          <a:endParaRPr lang="en-US" dirty="0"/>
        </a:p>
      </dgm:t>
    </dgm:pt>
    <dgm:pt modelId="{2A97CF52-30B8-024B-B37C-F8E5041F8242}" type="parTrans" cxnId="{0B96477A-33F8-324D-AA87-A9F52C67164D}">
      <dgm:prSet/>
      <dgm:spPr/>
      <dgm:t>
        <a:bodyPr/>
        <a:lstStyle/>
        <a:p>
          <a:endParaRPr lang="en-US"/>
        </a:p>
      </dgm:t>
    </dgm:pt>
    <dgm:pt modelId="{603703AF-D2F3-AF47-973A-4540C60883DE}" type="sibTrans" cxnId="{0B96477A-33F8-324D-AA87-A9F52C67164D}">
      <dgm:prSet/>
      <dgm:spPr/>
      <dgm:t>
        <a:bodyPr/>
        <a:lstStyle/>
        <a:p>
          <a:endParaRPr lang="en-US"/>
        </a:p>
      </dgm:t>
    </dgm:pt>
    <dgm:pt modelId="{269A92D3-49A5-9D48-B16B-49718C473224}">
      <dgm:prSet phldrT="[Text]"/>
      <dgm:spPr/>
      <dgm:t>
        <a:bodyPr/>
        <a:lstStyle/>
        <a:p>
          <a:pPr algn="just"/>
          <a:r>
            <a:rPr lang="en-US" dirty="0" smtClean="0"/>
            <a:t>Cheaper prices due to economies of scale increases consumer surplus</a:t>
          </a:r>
          <a:endParaRPr lang="en-US" dirty="0"/>
        </a:p>
      </dgm:t>
    </dgm:pt>
    <dgm:pt modelId="{D865375D-0569-AB4A-BECA-CC9FC36F9BF7}" type="parTrans" cxnId="{FFA56BAC-3515-6349-AE30-D9064F9DD00F}">
      <dgm:prSet/>
      <dgm:spPr/>
      <dgm:t>
        <a:bodyPr/>
        <a:lstStyle/>
        <a:p>
          <a:endParaRPr lang="en-US"/>
        </a:p>
      </dgm:t>
    </dgm:pt>
    <dgm:pt modelId="{F3C31FC9-8968-A645-BF65-7449563E2491}" type="sibTrans" cxnId="{FFA56BAC-3515-6349-AE30-D9064F9DD00F}">
      <dgm:prSet/>
      <dgm:spPr/>
      <dgm:t>
        <a:bodyPr/>
        <a:lstStyle/>
        <a:p>
          <a:endParaRPr lang="en-US"/>
        </a:p>
      </dgm:t>
    </dgm:pt>
    <dgm:pt modelId="{1C6EE5EE-6BCA-DD4A-8AB2-CBBE74CFA8AE}">
      <dgm:prSet phldrT="[Text]"/>
      <dgm:spPr/>
      <dgm:t>
        <a:bodyPr/>
        <a:lstStyle/>
        <a:p>
          <a:pPr algn="just"/>
          <a:r>
            <a:rPr lang="en-US" dirty="0" smtClean="0"/>
            <a:t>High quality of goods due to dynamic efficiency </a:t>
          </a:r>
          <a:endParaRPr lang="en-US" dirty="0"/>
        </a:p>
      </dgm:t>
    </dgm:pt>
    <dgm:pt modelId="{8E1C5BD4-347A-E945-A364-1091503B5A31}" type="parTrans" cxnId="{93EFBC20-F4DB-3F48-8E14-BAE320C4EC86}">
      <dgm:prSet/>
      <dgm:spPr/>
      <dgm:t>
        <a:bodyPr/>
        <a:lstStyle/>
        <a:p>
          <a:endParaRPr lang="en-US"/>
        </a:p>
      </dgm:t>
    </dgm:pt>
    <dgm:pt modelId="{0117D156-FBC7-4F44-83E1-2FCE14BD61DD}" type="sibTrans" cxnId="{93EFBC20-F4DB-3F48-8E14-BAE320C4EC86}">
      <dgm:prSet/>
      <dgm:spPr/>
      <dgm:t>
        <a:bodyPr/>
        <a:lstStyle/>
        <a:p>
          <a:endParaRPr lang="en-US"/>
        </a:p>
      </dgm:t>
    </dgm:pt>
    <dgm:pt modelId="{34E075C4-B24C-D747-93EE-37406D0E1DAD}">
      <dgm:prSet phldrT="[Text]"/>
      <dgm:spPr/>
      <dgm:t>
        <a:bodyPr/>
        <a:lstStyle/>
        <a:p>
          <a:r>
            <a:rPr lang="en-US" dirty="0" smtClean="0"/>
            <a:t>Disadvantages to consumers</a:t>
          </a:r>
          <a:endParaRPr lang="en-US" dirty="0"/>
        </a:p>
      </dgm:t>
    </dgm:pt>
    <dgm:pt modelId="{C145937D-649E-0748-BA80-18AADCDAFA47}" type="parTrans" cxnId="{41980092-1290-3E4C-973E-1D9A5018F3ED}">
      <dgm:prSet/>
      <dgm:spPr/>
      <dgm:t>
        <a:bodyPr/>
        <a:lstStyle/>
        <a:p>
          <a:endParaRPr lang="en-US"/>
        </a:p>
      </dgm:t>
    </dgm:pt>
    <dgm:pt modelId="{10C3751A-CD0F-254C-A582-B148A91B3C27}" type="sibTrans" cxnId="{41980092-1290-3E4C-973E-1D9A5018F3ED}">
      <dgm:prSet/>
      <dgm:spPr/>
      <dgm:t>
        <a:bodyPr/>
        <a:lstStyle/>
        <a:p>
          <a:endParaRPr lang="en-US"/>
        </a:p>
      </dgm:t>
    </dgm:pt>
    <dgm:pt modelId="{C8E9BD39-930E-0A4D-9F3C-22C321428253}">
      <dgm:prSet phldrT="[Text]"/>
      <dgm:spPr/>
      <dgm:t>
        <a:bodyPr/>
        <a:lstStyle/>
        <a:p>
          <a:r>
            <a:rPr lang="en-US" dirty="0" smtClean="0"/>
            <a:t>Poor level of goods and services</a:t>
          </a:r>
          <a:endParaRPr lang="en-US" dirty="0"/>
        </a:p>
      </dgm:t>
    </dgm:pt>
    <dgm:pt modelId="{A1859A7E-F493-6946-87E5-334E7D3D384A}" type="parTrans" cxnId="{D34BE010-33BB-094C-8EB0-B724AAE15B91}">
      <dgm:prSet/>
      <dgm:spPr/>
      <dgm:t>
        <a:bodyPr/>
        <a:lstStyle/>
        <a:p>
          <a:endParaRPr lang="en-US"/>
        </a:p>
      </dgm:t>
    </dgm:pt>
    <dgm:pt modelId="{8C249473-0251-8F4F-8397-9FEEBD95D853}" type="sibTrans" cxnId="{D34BE010-33BB-094C-8EB0-B724AAE15B91}">
      <dgm:prSet/>
      <dgm:spPr/>
      <dgm:t>
        <a:bodyPr/>
        <a:lstStyle/>
        <a:p>
          <a:endParaRPr lang="en-US"/>
        </a:p>
      </dgm:t>
    </dgm:pt>
    <dgm:pt modelId="{EF5ACB61-CED6-FC4D-A608-4AD37A3935AE}">
      <dgm:prSet phldrT="[Text]"/>
      <dgm:spPr/>
      <dgm:t>
        <a:bodyPr/>
        <a:lstStyle/>
        <a:p>
          <a:r>
            <a:rPr lang="en-US" dirty="0" smtClean="0"/>
            <a:t>X-inefficiency hence no cost saving leading to higher price.</a:t>
          </a:r>
          <a:endParaRPr lang="en-US" dirty="0"/>
        </a:p>
      </dgm:t>
    </dgm:pt>
    <dgm:pt modelId="{B3F9A50B-F9CD-5046-9ED9-E8748608EA3D}" type="parTrans" cxnId="{8F3DFBBF-C3A6-FD4D-9F5B-1EF85CB619DD}">
      <dgm:prSet/>
      <dgm:spPr/>
      <dgm:t>
        <a:bodyPr/>
        <a:lstStyle/>
        <a:p>
          <a:endParaRPr lang="en-US"/>
        </a:p>
      </dgm:t>
    </dgm:pt>
    <dgm:pt modelId="{4EF91B03-55BF-3746-8193-A22D58E0EBC6}" type="sibTrans" cxnId="{8F3DFBBF-C3A6-FD4D-9F5B-1EF85CB619DD}">
      <dgm:prSet/>
      <dgm:spPr/>
      <dgm:t>
        <a:bodyPr/>
        <a:lstStyle/>
        <a:p>
          <a:endParaRPr lang="en-US"/>
        </a:p>
      </dgm:t>
    </dgm:pt>
    <dgm:pt modelId="{D216B5FE-BCD4-C047-BD8D-5D15197A2721}">
      <dgm:prSet phldrT="[Text]"/>
      <dgm:spPr/>
      <dgm:t>
        <a:bodyPr/>
        <a:lstStyle/>
        <a:p>
          <a:pPr algn="just"/>
          <a:r>
            <a:rPr lang="en-US" dirty="0" smtClean="0"/>
            <a:t>Some consumers might be better off due to price discrimination</a:t>
          </a:r>
          <a:endParaRPr lang="en-US" dirty="0"/>
        </a:p>
      </dgm:t>
    </dgm:pt>
    <dgm:pt modelId="{0EAFB27B-E88F-8247-8D62-FEC1E1042DD4}" type="parTrans" cxnId="{020061B3-B790-3C42-ADEC-96B3B07296FA}">
      <dgm:prSet/>
      <dgm:spPr/>
      <dgm:t>
        <a:bodyPr/>
        <a:lstStyle/>
        <a:p>
          <a:endParaRPr lang="en-US"/>
        </a:p>
      </dgm:t>
    </dgm:pt>
    <dgm:pt modelId="{28FC70D6-CADF-2347-825F-46C148F9E05B}" type="sibTrans" cxnId="{020061B3-B790-3C42-ADEC-96B3B07296FA}">
      <dgm:prSet/>
      <dgm:spPr/>
      <dgm:t>
        <a:bodyPr/>
        <a:lstStyle/>
        <a:p>
          <a:endParaRPr lang="en-US"/>
        </a:p>
      </dgm:t>
    </dgm:pt>
    <dgm:pt modelId="{5EEF5AA9-D667-674F-A5BE-0DCAC53226C7}" type="pres">
      <dgm:prSet presAssocID="{E6E9B41B-0CA2-6F45-8EA2-4371A5FC18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B7B0FB-8A6B-D54C-971F-7B42CBF293BA}" type="pres">
      <dgm:prSet presAssocID="{6E70F3DE-2203-874D-87D5-02ABE14C31B5}" presName="linNode" presStyleCnt="0"/>
      <dgm:spPr/>
    </dgm:pt>
    <dgm:pt modelId="{7CE74582-A608-EF47-8532-B714ED14798E}" type="pres">
      <dgm:prSet presAssocID="{6E70F3DE-2203-874D-87D5-02ABE14C31B5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6580B1-1764-B944-88C8-C89DCA99C581}" type="pres">
      <dgm:prSet presAssocID="{6E70F3DE-2203-874D-87D5-02ABE14C31B5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31FBE4-F746-6443-9DC5-F3320EC96C6C}" type="pres">
      <dgm:prSet presAssocID="{603703AF-D2F3-AF47-973A-4540C60883DE}" presName="sp" presStyleCnt="0"/>
      <dgm:spPr/>
    </dgm:pt>
    <dgm:pt modelId="{C4E92A70-9D81-4B49-9E59-C525646801EB}" type="pres">
      <dgm:prSet presAssocID="{34E075C4-B24C-D747-93EE-37406D0E1DAD}" presName="linNode" presStyleCnt="0"/>
      <dgm:spPr/>
    </dgm:pt>
    <dgm:pt modelId="{85B77850-AD21-FE49-B1B8-1AA9A96D8262}" type="pres">
      <dgm:prSet presAssocID="{34E075C4-B24C-D747-93EE-37406D0E1DAD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C71E89-53EA-9145-8172-26B8B47F3CA0}" type="pres">
      <dgm:prSet presAssocID="{34E075C4-B24C-D747-93EE-37406D0E1DAD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60858A-02D7-594E-B7FE-6D173BD42E20}" type="presOf" srcId="{E6E9B41B-0CA2-6F45-8EA2-4371A5FC1806}" destId="{5EEF5AA9-D667-674F-A5BE-0DCAC53226C7}" srcOrd="0" destOrd="0" presId="urn:microsoft.com/office/officeart/2005/8/layout/vList5"/>
    <dgm:cxn modelId="{020061B3-B790-3C42-ADEC-96B3B07296FA}" srcId="{6E70F3DE-2203-874D-87D5-02ABE14C31B5}" destId="{D216B5FE-BCD4-C047-BD8D-5D15197A2721}" srcOrd="2" destOrd="0" parTransId="{0EAFB27B-E88F-8247-8D62-FEC1E1042DD4}" sibTransId="{28FC70D6-CADF-2347-825F-46C148F9E05B}"/>
    <dgm:cxn modelId="{C3CB513F-BA53-BB4D-8976-49766E468B21}" type="presOf" srcId="{269A92D3-49A5-9D48-B16B-49718C473224}" destId="{EF6580B1-1764-B944-88C8-C89DCA99C581}" srcOrd="0" destOrd="0" presId="urn:microsoft.com/office/officeart/2005/8/layout/vList5"/>
    <dgm:cxn modelId="{E5C9B776-7842-524B-80E8-E424B1644A07}" type="presOf" srcId="{D216B5FE-BCD4-C047-BD8D-5D15197A2721}" destId="{EF6580B1-1764-B944-88C8-C89DCA99C581}" srcOrd="0" destOrd="2" presId="urn:microsoft.com/office/officeart/2005/8/layout/vList5"/>
    <dgm:cxn modelId="{0B96477A-33F8-324D-AA87-A9F52C67164D}" srcId="{E6E9B41B-0CA2-6F45-8EA2-4371A5FC1806}" destId="{6E70F3DE-2203-874D-87D5-02ABE14C31B5}" srcOrd="0" destOrd="0" parTransId="{2A97CF52-30B8-024B-B37C-F8E5041F8242}" sibTransId="{603703AF-D2F3-AF47-973A-4540C60883DE}"/>
    <dgm:cxn modelId="{41980092-1290-3E4C-973E-1D9A5018F3ED}" srcId="{E6E9B41B-0CA2-6F45-8EA2-4371A5FC1806}" destId="{34E075C4-B24C-D747-93EE-37406D0E1DAD}" srcOrd="1" destOrd="0" parTransId="{C145937D-649E-0748-BA80-18AADCDAFA47}" sibTransId="{10C3751A-CD0F-254C-A582-B148A91B3C27}"/>
    <dgm:cxn modelId="{BA418A69-40C1-074A-80E2-A970B5590CB0}" type="presOf" srcId="{34E075C4-B24C-D747-93EE-37406D0E1DAD}" destId="{85B77850-AD21-FE49-B1B8-1AA9A96D8262}" srcOrd="0" destOrd="0" presId="urn:microsoft.com/office/officeart/2005/8/layout/vList5"/>
    <dgm:cxn modelId="{B2222639-4977-6F45-AB59-C69AB3F1175E}" type="presOf" srcId="{6E70F3DE-2203-874D-87D5-02ABE14C31B5}" destId="{7CE74582-A608-EF47-8532-B714ED14798E}" srcOrd="0" destOrd="0" presId="urn:microsoft.com/office/officeart/2005/8/layout/vList5"/>
    <dgm:cxn modelId="{D34BE010-33BB-094C-8EB0-B724AAE15B91}" srcId="{34E075C4-B24C-D747-93EE-37406D0E1DAD}" destId="{C8E9BD39-930E-0A4D-9F3C-22C321428253}" srcOrd="0" destOrd="0" parTransId="{A1859A7E-F493-6946-87E5-334E7D3D384A}" sibTransId="{8C249473-0251-8F4F-8397-9FEEBD95D853}"/>
    <dgm:cxn modelId="{20CE110C-93F2-0640-8464-3A6478CFEE9A}" type="presOf" srcId="{1C6EE5EE-6BCA-DD4A-8AB2-CBBE74CFA8AE}" destId="{EF6580B1-1764-B944-88C8-C89DCA99C581}" srcOrd="0" destOrd="1" presId="urn:microsoft.com/office/officeart/2005/8/layout/vList5"/>
    <dgm:cxn modelId="{63FF5236-7187-8E41-8C75-F4E57EB06CC9}" type="presOf" srcId="{EF5ACB61-CED6-FC4D-A608-4AD37A3935AE}" destId="{D5C71E89-53EA-9145-8172-26B8B47F3CA0}" srcOrd="0" destOrd="1" presId="urn:microsoft.com/office/officeart/2005/8/layout/vList5"/>
    <dgm:cxn modelId="{8F3DFBBF-C3A6-FD4D-9F5B-1EF85CB619DD}" srcId="{34E075C4-B24C-D747-93EE-37406D0E1DAD}" destId="{EF5ACB61-CED6-FC4D-A608-4AD37A3935AE}" srcOrd="1" destOrd="0" parTransId="{B3F9A50B-F9CD-5046-9ED9-E8748608EA3D}" sibTransId="{4EF91B03-55BF-3746-8193-A22D58E0EBC6}"/>
    <dgm:cxn modelId="{93EFBC20-F4DB-3F48-8E14-BAE320C4EC86}" srcId="{6E70F3DE-2203-874D-87D5-02ABE14C31B5}" destId="{1C6EE5EE-6BCA-DD4A-8AB2-CBBE74CFA8AE}" srcOrd="1" destOrd="0" parTransId="{8E1C5BD4-347A-E945-A364-1091503B5A31}" sibTransId="{0117D156-FBC7-4F44-83E1-2FCE14BD61DD}"/>
    <dgm:cxn modelId="{1F5A3C85-A2F5-B442-9F4A-CF4279E4284A}" type="presOf" srcId="{C8E9BD39-930E-0A4D-9F3C-22C321428253}" destId="{D5C71E89-53EA-9145-8172-26B8B47F3CA0}" srcOrd="0" destOrd="0" presId="urn:microsoft.com/office/officeart/2005/8/layout/vList5"/>
    <dgm:cxn modelId="{FFA56BAC-3515-6349-AE30-D9064F9DD00F}" srcId="{6E70F3DE-2203-874D-87D5-02ABE14C31B5}" destId="{269A92D3-49A5-9D48-B16B-49718C473224}" srcOrd="0" destOrd="0" parTransId="{D865375D-0569-AB4A-BECA-CC9FC36F9BF7}" sibTransId="{F3C31FC9-8968-A645-BF65-7449563E2491}"/>
    <dgm:cxn modelId="{0D88C442-640A-014B-AB59-E454888FC56C}" type="presParOf" srcId="{5EEF5AA9-D667-674F-A5BE-0DCAC53226C7}" destId="{6BB7B0FB-8A6B-D54C-971F-7B42CBF293BA}" srcOrd="0" destOrd="0" presId="urn:microsoft.com/office/officeart/2005/8/layout/vList5"/>
    <dgm:cxn modelId="{8679D944-67A9-A64B-8A6C-29387BEBF1E2}" type="presParOf" srcId="{6BB7B0FB-8A6B-D54C-971F-7B42CBF293BA}" destId="{7CE74582-A608-EF47-8532-B714ED14798E}" srcOrd="0" destOrd="0" presId="urn:microsoft.com/office/officeart/2005/8/layout/vList5"/>
    <dgm:cxn modelId="{7EB4AC04-A2F3-224A-BFDB-780B623585D8}" type="presParOf" srcId="{6BB7B0FB-8A6B-D54C-971F-7B42CBF293BA}" destId="{EF6580B1-1764-B944-88C8-C89DCA99C581}" srcOrd="1" destOrd="0" presId="urn:microsoft.com/office/officeart/2005/8/layout/vList5"/>
    <dgm:cxn modelId="{9E17088A-809A-1F49-A3D7-0BB53EBC25B5}" type="presParOf" srcId="{5EEF5AA9-D667-674F-A5BE-0DCAC53226C7}" destId="{5A31FBE4-F746-6443-9DC5-F3320EC96C6C}" srcOrd="1" destOrd="0" presId="urn:microsoft.com/office/officeart/2005/8/layout/vList5"/>
    <dgm:cxn modelId="{416D8E5C-5C66-EA44-82ED-D9B8D69D0192}" type="presParOf" srcId="{5EEF5AA9-D667-674F-A5BE-0DCAC53226C7}" destId="{C4E92A70-9D81-4B49-9E59-C525646801EB}" srcOrd="2" destOrd="0" presId="urn:microsoft.com/office/officeart/2005/8/layout/vList5"/>
    <dgm:cxn modelId="{5AA874F1-7BC9-9C41-91E8-068DFED427FB}" type="presParOf" srcId="{C4E92A70-9D81-4B49-9E59-C525646801EB}" destId="{85B77850-AD21-FE49-B1B8-1AA9A96D8262}" srcOrd="0" destOrd="0" presId="urn:microsoft.com/office/officeart/2005/8/layout/vList5"/>
    <dgm:cxn modelId="{8D3AE494-A100-9747-BEC3-6CEF0037FA4D}" type="presParOf" srcId="{C4E92A70-9D81-4B49-9E59-C525646801EB}" destId="{D5C71E89-53EA-9145-8172-26B8B47F3CA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063D1C-D1CB-9F41-BDAB-BCAA419ECC8F}">
      <dsp:nvSpPr>
        <dsp:cNvPr id="0" name=""/>
        <dsp:cNvSpPr/>
      </dsp:nvSpPr>
      <dsp:spPr>
        <a:xfrm>
          <a:off x="7506" y="850750"/>
          <a:ext cx="6753303" cy="3637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8B0EFB-CC77-224B-8F8A-905C1F3D1E03}">
      <dsp:nvSpPr>
        <dsp:cNvPr id="0" name=""/>
        <dsp:cNvSpPr/>
      </dsp:nvSpPr>
      <dsp:spPr>
        <a:xfrm>
          <a:off x="643929" y="1455351"/>
          <a:ext cx="6753303" cy="3637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lvl="0" algn="l" defTabSz="3200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200" kern="1200" baseline="30000" dirty="0" smtClean="0"/>
            <a:t>A market structure in which there are many suppliers dealing with differentiated products</a:t>
          </a:r>
          <a:endParaRPr lang="en-US" sz="7200" kern="1200" dirty="0"/>
        </a:p>
      </dsp:txBody>
      <dsp:txXfrm>
        <a:off x="750458" y="1561880"/>
        <a:ext cx="6540245" cy="34240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3BE5FF-FFAE-9645-9E5F-DB1C14932118}">
      <dsp:nvSpPr>
        <dsp:cNvPr id="0" name=""/>
        <dsp:cNvSpPr/>
      </dsp:nvSpPr>
      <dsp:spPr>
        <a:xfrm>
          <a:off x="468266" y="2145475"/>
          <a:ext cx="2991015" cy="620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Characteristics</a:t>
          </a:r>
          <a:endParaRPr lang="en-US" sz="1800" kern="1200" dirty="0"/>
        </a:p>
      </dsp:txBody>
      <dsp:txXfrm>
        <a:off x="486440" y="2163649"/>
        <a:ext cx="2954667" cy="584174"/>
      </dsp:txXfrm>
    </dsp:sp>
    <dsp:sp modelId="{F0F7D278-113A-E940-8155-A80EACF7700E}">
      <dsp:nvSpPr>
        <dsp:cNvPr id="0" name=""/>
        <dsp:cNvSpPr/>
      </dsp:nvSpPr>
      <dsp:spPr>
        <a:xfrm rot="16983315">
          <a:off x="2608689" y="1373965"/>
          <a:ext cx="2197603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2197603" y="1137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3652551" y="1330395"/>
        <a:ext cx="109880" cy="109880"/>
      </dsp:txXfrm>
    </dsp:sp>
    <dsp:sp modelId="{ED54DEB3-2771-9348-BDC1-E910DE1234E5}">
      <dsp:nvSpPr>
        <dsp:cNvPr id="0" name=""/>
        <dsp:cNvSpPr/>
      </dsp:nvSpPr>
      <dsp:spPr>
        <a:xfrm>
          <a:off x="3955699" y="4674"/>
          <a:ext cx="3723430" cy="620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Abadi MT Condensed Light"/>
              <a:cs typeface="Abadi MT Condensed Light"/>
            </a:rPr>
            <a:t>Many sellers</a:t>
          </a:r>
          <a:endParaRPr lang="en-US" sz="3200" kern="1200" dirty="0">
            <a:latin typeface="Abadi MT Condensed Light"/>
            <a:cs typeface="Abadi MT Condensed Light"/>
          </a:endParaRPr>
        </a:p>
      </dsp:txBody>
      <dsp:txXfrm>
        <a:off x="3973873" y="22848"/>
        <a:ext cx="3687082" cy="584174"/>
      </dsp:txXfrm>
    </dsp:sp>
    <dsp:sp modelId="{1582D5FF-CDAF-BF41-9B78-4CD4EA9F908A}">
      <dsp:nvSpPr>
        <dsp:cNvPr id="0" name=""/>
        <dsp:cNvSpPr/>
      </dsp:nvSpPr>
      <dsp:spPr>
        <a:xfrm rot="17350740">
          <a:off x="2951956" y="1730765"/>
          <a:ext cx="1511070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511070" y="1137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69714" y="1704359"/>
        <a:ext cx="75553" cy="75553"/>
      </dsp:txXfrm>
    </dsp:sp>
    <dsp:sp modelId="{22F28777-E84F-5047-8A9F-D41B3CEC3AE8}">
      <dsp:nvSpPr>
        <dsp:cNvPr id="0" name=""/>
        <dsp:cNvSpPr/>
      </dsp:nvSpPr>
      <dsp:spPr>
        <a:xfrm>
          <a:off x="3955699" y="718274"/>
          <a:ext cx="4854220" cy="620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Abadi MT Condensed Light"/>
              <a:cs typeface="Abadi MT Condensed Light"/>
            </a:rPr>
            <a:t>Differentiated products</a:t>
          </a:r>
          <a:endParaRPr lang="en-US" sz="3200" kern="1200" dirty="0">
            <a:latin typeface="Abadi MT Condensed Light"/>
            <a:cs typeface="Abadi MT Condensed Light"/>
          </a:endParaRPr>
        </a:p>
      </dsp:txBody>
      <dsp:txXfrm>
        <a:off x="3973873" y="736448"/>
        <a:ext cx="4817872" cy="584174"/>
      </dsp:txXfrm>
    </dsp:sp>
    <dsp:sp modelId="{6115A05B-0B85-D145-8AF0-B8CBA6434162}">
      <dsp:nvSpPr>
        <dsp:cNvPr id="0" name=""/>
        <dsp:cNvSpPr/>
      </dsp:nvSpPr>
      <dsp:spPr>
        <a:xfrm rot="18289469">
          <a:off x="3272848" y="2087565"/>
          <a:ext cx="869284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869284" y="1137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85759" y="2077204"/>
        <a:ext cx="43464" cy="43464"/>
      </dsp:txXfrm>
    </dsp:sp>
    <dsp:sp modelId="{CAC07C94-D2F6-9C4E-B9BA-4AF958FBBBD6}">
      <dsp:nvSpPr>
        <dsp:cNvPr id="0" name=""/>
        <dsp:cNvSpPr/>
      </dsp:nvSpPr>
      <dsp:spPr>
        <a:xfrm>
          <a:off x="3955699" y="1431875"/>
          <a:ext cx="5516503" cy="620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Abadi MT Condensed Light"/>
              <a:cs typeface="Abadi MT Condensed Light"/>
            </a:rPr>
            <a:t>Firms are independent</a:t>
          </a:r>
          <a:endParaRPr lang="en-US" sz="3200" kern="1200" dirty="0">
            <a:latin typeface="Abadi MT Condensed Light"/>
            <a:cs typeface="Abadi MT Condensed Light"/>
          </a:endParaRPr>
        </a:p>
      </dsp:txBody>
      <dsp:txXfrm>
        <a:off x="3973873" y="1450049"/>
        <a:ext cx="5480155" cy="584174"/>
      </dsp:txXfrm>
    </dsp:sp>
    <dsp:sp modelId="{1D783DDC-3707-5144-8166-65FB341A2719}">
      <dsp:nvSpPr>
        <dsp:cNvPr id="0" name=""/>
        <dsp:cNvSpPr/>
      </dsp:nvSpPr>
      <dsp:spPr>
        <a:xfrm>
          <a:off x="3459282" y="2444365"/>
          <a:ext cx="496417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496417" y="1137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95080" y="2443326"/>
        <a:ext cx="24820" cy="24820"/>
      </dsp:txXfrm>
    </dsp:sp>
    <dsp:sp modelId="{87A52B55-24EE-B74C-B742-E64EF8C7A3DA}">
      <dsp:nvSpPr>
        <dsp:cNvPr id="0" name=""/>
        <dsp:cNvSpPr/>
      </dsp:nvSpPr>
      <dsp:spPr>
        <a:xfrm>
          <a:off x="3955699" y="2145475"/>
          <a:ext cx="5620366" cy="620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Abadi MT Condensed Light"/>
              <a:cs typeface="Abadi MT Condensed Light"/>
            </a:rPr>
            <a:t>Some control over the price</a:t>
          </a:r>
          <a:endParaRPr lang="en-US" sz="3200" kern="1200" dirty="0">
            <a:latin typeface="Abadi MT Condensed Light"/>
            <a:cs typeface="Abadi MT Condensed Light"/>
          </a:endParaRPr>
        </a:p>
      </dsp:txBody>
      <dsp:txXfrm>
        <a:off x="3973873" y="2163649"/>
        <a:ext cx="5584018" cy="584174"/>
      </dsp:txXfrm>
    </dsp:sp>
    <dsp:sp modelId="{14AB43E7-BD53-E549-8052-20E81A488731}">
      <dsp:nvSpPr>
        <dsp:cNvPr id="0" name=""/>
        <dsp:cNvSpPr/>
      </dsp:nvSpPr>
      <dsp:spPr>
        <a:xfrm rot="3310531">
          <a:off x="3272848" y="2801165"/>
          <a:ext cx="869284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869284" y="1137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85759" y="2790804"/>
        <a:ext cx="43464" cy="43464"/>
      </dsp:txXfrm>
    </dsp:sp>
    <dsp:sp modelId="{5C4BFEAA-25B9-9348-8D44-BC95C1A923B5}">
      <dsp:nvSpPr>
        <dsp:cNvPr id="0" name=""/>
        <dsp:cNvSpPr/>
      </dsp:nvSpPr>
      <dsp:spPr>
        <a:xfrm>
          <a:off x="3955699" y="2859075"/>
          <a:ext cx="5452825" cy="620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Abadi MT Condensed Light"/>
              <a:cs typeface="Abadi MT Condensed Light"/>
            </a:rPr>
            <a:t>Low barriers to entry</a:t>
          </a:r>
          <a:endParaRPr lang="en-US" sz="3200" kern="1200" dirty="0">
            <a:latin typeface="Abadi MT Condensed Light"/>
            <a:cs typeface="Abadi MT Condensed Light"/>
          </a:endParaRPr>
        </a:p>
      </dsp:txBody>
      <dsp:txXfrm>
        <a:off x="3973873" y="2877249"/>
        <a:ext cx="5416477" cy="584174"/>
      </dsp:txXfrm>
    </dsp:sp>
    <dsp:sp modelId="{0B5BE96D-E46B-A742-936E-B00E05CF9B83}">
      <dsp:nvSpPr>
        <dsp:cNvPr id="0" name=""/>
        <dsp:cNvSpPr/>
      </dsp:nvSpPr>
      <dsp:spPr>
        <a:xfrm rot="4249260">
          <a:off x="2951956" y="3157966"/>
          <a:ext cx="1511070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511070" y="1137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69714" y="3131560"/>
        <a:ext cx="75553" cy="75553"/>
      </dsp:txXfrm>
    </dsp:sp>
    <dsp:sp modelId="{C90C01E2-6CF5-BE49-8B59-CAA72ED1F669}">
      <dsp:nvSpPr>
        <dsp:cNvPr id="0" name=""/>
        <dsp:cNvSpPr/>
      </dsp:nvSpPr>
      <dsp:spPr>
        <a:xfrm>
          <a:off x="3955699" y="3572676"/>
          <a:ext cx="5186075" cy="620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Abadi MT Condensed Light"/>
              <a:cs typeface="Abadi MT Condensed Light"/>
            </a:rPr>
            <a:t>Imperfect knowledge</a:t>
          </a:r>
          <a:endParaRPr lang="en-US" sz="3200" kern="1200" dirty="0">
            <a:latin typeface="Abadi MT Condensed Light"/>
            <a:cs typeface="Abadi MT Condensed Light"/>
          </a:endParaRPr>
        </a:p>
      </dsp:txBody>
      <dsp:txXfrm>
        <a:off x="3973873" y="3590850"/>
        <a:ext cx="5149727" cy="584174"/>
      </dsp:txXfrm>
    </dsp:sp>
    <dsp:sp modelId="{48006902-332A-D54F-8043-A17F627FC8F6}">
      <dsp:nvSpPr>
        <dsp:cNvPr id="0" name=""/>
        <dsp:cNvSpPr/>
      </dsp:nvSpPr>
      <dsp:spPr>
        <a:xfrm rot="4616685">
          <a:off x="2608689" y="3514766"/>
          <a:ext cx="2197603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2197603" y="1137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3652551" y="3471197"/>
        <a:ext cx="109880" cy="109880"/>
      </dsp:txXfrm>
    </dsp:sp>
    <dsp:sp modelId="{0A4505D0-C872-E447-91F6-11DBDF571BD1}">
      <dsp:nvSpPr>
        <dsp:cNvPr id="0" name=""/>
        <dsp:cNvSpPr/>
      </dsp:nvSpPr>
      <dsp:spPr>
        <a:xfrm>
          <a:off x="3955699" y="4286276"/>
          <a:ext cx="5403568" cy="620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Abadi MT Condensed Light"/>
              <a:cs typeface="Abadi MT Condensed Light"/>
            </a:rPr>
            <a:t>Profit </a:t>
          </a:r>
          <a:r>
            <a:rPr lang="en-US" sz="3200" kern="1200" dirty="0" err="1" smtClean="0">
              <a:latin typeface="Abadi MT Condensed Light"/>
              <a:cs typeface="Abadi MT Condensed Light"/>
            </a:rPr>
            <a:t>maximisers</a:t>
          </a:r>
          <a:endParaRPr lang="en-US" sz="3200" kern="1200" dirty="0">
            <a:latin typeface="Abadi MT Condensed Light"/>
            <a:cs typeface="Abadi MT Condensed Light"/>
          </a:endParaRPr>
        </a:p>
      </dsp:txBody>
      <dsp:txXfrm>
        <a:off x="3973873" y="4304450"/>
        <a:ext cx="5367220" cy="5841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7C49A7-DF8C-C04E-8870-AB6C0EAE31BD}">
      <dsp:nvSpPr>
        <dsp:cNvPr id="0" name=""/>
        <dsp:cNvSpPr/>
      </dsp:nvSpPr>
      <dsp:spPr>
        <a:xfrm>
          <a:off x="7934553" y="1133689"/>
          <a:ext cx="193446" cy="3580281"/>
        </a:xfrm>
        <a:prstGeom prst="rect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C63C1A-9169-8B4D-A5B6-DC4BFD72E590}">
      <dsp:nvSpPr>
        <dsp:cNvPr id="0" name=""/>
        <dsp:cNvSpPr/>
      </dsp:nvSpPr>
      <dsp:spPr>
        <a:xfrm>
          <a:off x="193446" y="1133689"/>
          <a:ext cx="5031232" cy="3580281"/>
        </a:xfrm>
        <a:prstGeom prst="frame">
          <a:avLst>
            <a:gd name="adj1" fmla="val 5450"/>
          </a:avLst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C660AC-6932-184F-B46C-E27C5038D6C4}">
      <dsp:nvSpPr>
        <dsp:cNvPr id="0" name=""/>
        <dsp:cNvSpPr/>
      </dsp:nvSpPr>
      <dsp:spPr>
        <a:xfrm>
          <a:off x="0" y="704696"/>
          <a:ext cx="4837785" cy="338663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AEC6813-F3A0-4042-A55B-07871B09E627}">
      <dsp:nvSpPr>
        <dsp:cNvPr id="0" name=""/>
        <dsp:cNvSpPr/>
      </dsp:nvSpPr>
      <dsp:spPr>
        <a:xfrm>
          <a:off x="390144" y="4092532"/>
          <a:ext cx="4641088" cy="424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040" tIns="72390" rIns="19304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390144" y="4092532"/>
        <a:ext cx="4641088" cy="424982"/>
      </dsp:txXfrm>
    </dsp:sp>
    <dsp:sp modelId="{4107FAAD-D235-5D4D-A459-C3885BE9705D}">
      <dsp:nvSpPr>
        <dsp:cNvPr id="0" name=""/>
        <dsp:cNvSpPr/>
      </dsp:nvSpPr>
      <dsp:spPr>
        <a:xfrm>
          <a:off x="5429504" y="1133689"/>
          <a:ext cx="2300224" cy="358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429504" y="1133689"/>
        <a:ext cx="2300224" cy="35802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F03947-107D-FD4C-AFF0-2CB6B044C389}">
      <dsp:nvSpPr>
        <dsp:cNvPr id="0" name=""/>
        <dsp:cNvSpPr/>
      </dsp:nvSpPr>
      <dsp:spPr>
        <a:xfrm>
          <a:off x="2849942" y="2484149"/>
          <a:ext cx="542521" cy="2067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1260" y="0"/>
              </a:lnTo>
              <a:lnTo>
                <a:pt x="271260" y="2067537"/>
              </a:lnTo>
              <a:lnTo>
                <a:pt x="542521" y="20675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3067764" y="3464479"/>
        <a:ext cx="106876" cy="106876"/>
      </dsp:txXfrm>
    </dsp:sp>
    <dsp:sp modelId="{B3F7D58F-61B3-BC4C-9292-BB0E26BCAD00}">
      <dsp:nvSpPr>
        <dsp:cNvPr id="0" name=""/>
        <dsp:cNvSpPr/>
      </dsp:nvSpPr>
      <dsp:spPr>
        <a:xfrm>
          <a:off x="2849942" y="2484149"/>
          <a:ext cx="542521" cy="10337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1260" y="0"/>
              </a:lnTo>
              <a:lnTo>
                <a:pt x="271260" y="1033768"/>
              </a:lnTo>
              <a:lnTo>
                <a:pt x="542521" y="10337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092016" y="2971846"/>
        <a:ext cx="58373" cy="58373"/>
      </dsp:txXfrm>
    </dsp:sp>
    <dsp:sp modelId="{248FAE2C-BDB6-9B46-BE3E-16060C7D684A}">
      <dsp:nvSpPr>
        <dsp:cNvPr id="0" name=""/>
        <dsp:cNvSpPr/>
      </dsp:nvSpPr>
      <dsp:spPr>
        <a:xfrm>
          <a:off x="2849942" y="2438429"/>
          <a:ext cx="5425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2521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107640" y="2470585"/>
        <a:ext cx="27126" cy="27126"/>
      </dsp:txXfrm>
    </dsp:sp>
    <dsp:sp modelId="{D9AF0706-C804-F546-B9D3-8DE8966CEBA2}">
      <dsp:nvSpPr>
        <dsp:cNvPr id="0" name=""/>
        <dsp:cNvSpPr/>
      </dsp:nvSpPr>
      <dsp:spPr>
        <a:xfrm>
          <a:off x="2849942" y="1450380"/>
          <a:ext cx="542521" cy="1033768"/>
        </a:xfrm>
        <a:custGeom>
          <a:avLst/>
          <a:gdLst/>
          <a:ahLst/>
          <a:cxnLst/>
          <a:rect l="0" t="0" r="0" b="0"/>
          <a:pathLst>
            <a:path>
              <a:moveTo>
                <a:pt x="0" y="1033768"/>
              </a:moveTo>
              <a:lnTo>
                <a:pt x="271260" y="1033768"/>
              </a:lnTo>
              <a:lnTo>
                <a:pt x="271260" y="0"/>
              </a:lnTo>
              <a:lnTo>
                <a:pt x="54252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092016" y="1938077"/>
        <a:ext cx="58373" cy="58373"/>
      </dsp:txXfrm>
    </dsp:sp>
    <dsp:sp modelId="{3EA6EE11-BE0F-DC4F-8823-1550B16C9833}">
      <dsp:nvSpPr>
        <dsp:cNvPr id="0" name=""/>
        <dsp:cNvSpPr/>
      </dsp:nvSpPr>
      <dsp:spPr>
        <a:xfrm>
          <a:off x="2849942" y="416611"/>
          <a:ext cx="542521" cy="2067537"/>
        </a:xfrm>
        <a:custGeom>
          <a:avLst/>
          <a:gdLst/>
          <a:ahLst/>
          <a:cxnLst/>
          <a:rect l="0" t="0" r="0" b="0"/>
          <a:pathLst>
            <a:path>
              <a:moveTo>
                <a:pt x="0" y="2067537"/>
              </a:moveTo>
              <a:lnTo>
                <a:pt x="271260" y="2067537"/>
              </a:lnTo>
              <a:lnTo>
                <a:pt x="271260" y="0"/>
              </a:lnTo>
              <a:lnTo>
                <a:pt x="54252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3067764" y="1396942"/>
        <a:ext cx="106876" cy="106876"/>
      </dsp:txXfrm>
    </dsp:sp>
    <dsp:sp modelId="{46CF0E79-DA6E-4043-B391-7D8998068087}">
      <dsp:nvSpPr>
        <dsp:cNvPr id="0" name=""/>
        <dsp:cNvSpPr/>
      </dsp:nvSpPr>
      <dsp:spPr>
        <a:xfrm rot="16200000">
          <a:off x="260080" y="2070641"/>
          <a:ext cx="4352709" cy="8270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Monopoly</a:t>
          </a:r>
          <a:endParaRPr lang="en-US" sz="5400" kern="1200" dirty="0"/>
        </a:p>
      </dsp:txBody>
      <dsp:txXfrm>
        <a:off x="260080" y="2070641"/>
        <a:ext cx="4352709" cy="827014"/>
      </dsp:txXfrm>
    </dsp:sp>
    <dsp:sp modelId="{B2FCBE20-7FB4-E74C-8108-5FA831342C34}">
      <dsp:nvSpPr>
        <dsp:cNvPr id="0" name=""/>
        <dsp:cNvSpPr/>
      </dsp:nvSpPr>
      <dsp:spPr>
        <a:xfrm>
          <a:off x="3392463" y="3104"/>
          <a:ext cx="2712608" cy="8270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Sole supplier</a:t>
          </a:r>
          <a:endParaRPr lang="en-US" sz="2000" b="1" kern="1200" dirty="0"/>
        </a:p>
      </dsp:txBody>
      <dsp:txXfrm>
        <a:off x="3392463" y="3104"/>
        <a:ext cx="2712608" cy="827014"/>
      </dsp:txXfrm>
    </dsp:sp>
    <dsp:sp modelId="{6A7830CC-1A92-1446-ADAA-7E7C597DB16C}">
      <dsp:nvSpPr>
        <dsp:cNvPr id="0" name=""/>
        <dsp:cNvSpPr/>
      </dsp:nvSpPr>
      <dsp:spPr>
        <a:xfrm>
          <a:off x="3392463" y="1036873"/>
          <a:ext cx="2712608" cy="8270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No substitute</a:t>
          </a:r>
        </a:p>
      </dsp:txBody>
      <dsp:txXfrm>
        <a:off x="3392463" y="1036873"/>
        <a:ext cx="2712608" cy="827014"/>
      </dsp:txXfrm>
    </dsp:sp>
    <dsp:sp modelId="{DDB09CF1-9B0B-C742-ACCC-170ED038821F}">
      <dsp:nvSpPr>
        <dsp:cNvPr id="0" name=""/>
        <dsp:cNvSpPr/>
      </dsp:nvSpPr>
      <dsp:spPr>
        <a:xfrm>
          <a:off x="3392463" y="2070641"/>
          <a:ext cx="2712608" cy="8270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Price maker</a:t>
          </a:r>
        </a:p>
      </dsp:txBody>
      <dsp:txXfrm>
        <a:off x="3392463" y="2070641"/>
        <a:ext cx="2712608" cy="827014"/>
      </dsp:txXfrm>
    </dsp:sp>
    <dsp:sp modelId="{4B217E77-FE88-5248-9F65-554FFCA37181}">
      <dsp:nvSpPr>
        <dsp:cNvPr id="0" name=""/>
        <dsp:cNvSpPr/>
      </dsp:nvSpPr>
      <dsp:spPr>
        <a:xfrm>
          <a:off x="3392463" y="3104410"/>
          <a:ext cx="2712608" cy="8270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Imperfect knowledge</a:t>
          </a:r>
          <a:endParaRPr lang="en-US" sz="2000" b="1" kern="1200" dirty="0"/>
        </a:p>
      </dsp:txBody>
      <dsp:txXfrm>
        <a:off x="3392463" y="3104410"/>
        <a:ext cx="2712608" cy="827014"/>
      </dsp:txXfrm>
    </dsp:sp>
    <dsp:sp modelId="{FB000F14-DBC8-5D40-B628-676F7E4F0E82}">
      <dsp:nvSpPr>
        <dsp:cNvPr id="0" name=""/>
        <dsp:cNvSpPr/>
      </dsp:nvSpPr>
      <dsp:spPr>
        <a:xfrm>
          <a:off x="3392463" y="4138178"/>
          <a:ext cx="2712608" cy="8270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High barriers to entry and exit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3392463" y="4138178"/>
        <a:ext cx="2712608" cy="8270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FC79B8-7A76-BB47-88DC-D9DF68D8F1BD}">
      <dsp:nvSpPr>
        <dsp:cNvPr id="0" name=""/>
        <dsp:cNvSpPr/>
      </dsp:nvSpPr>
      <dsp:spPr>
        <a:xfrm>
          <a:off x="4017733" y="621"/>
          <a:ext cx="6026599" cy="242440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smtClean="0"/>
            <a:t>Increase in supernormal profit due to high barriers to entry</a:t>
          </a:r>
          <a:endParaRPr lang="en-US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smtClean="0"/>
            <a:t>Increases dynamic efficiency</a:t>
          </a:r>
          <a:endParaRPr lang="en-US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smtClean="0"/>
            <a:t>Increases in technology increases efficiency</a:t>
          </a:r>
          <a:endParaRPr lang="en-US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smtClean="0"/>
            <a:t>Enjoys economies of scale</a:t>
          </a:r>
          <a:endParaRPr lang="en-US" sz="2100" kern="1200"/>
        </a:p>
      </dsp:txBody>
      <dsp:txXfrm>
        <a:off x="4017733" y="303672"/>
        <a:ext cx="5117446" cy="1818307"/>
      </dsp:txXfrm>
    </dsp:sp>
    <dsp:sp modelId="{06E0F496-9177-DE4F-A650-0CD9863B742B}">
      <dsp:nvSpPr>
        <dsp:cNvPr id="0" name=""/>
        <dsp:cNvSpPr/>
      </dsp:nvSpPr>
      <dsp:spPr>
        <a:xfrm>
          <a:off x="0" y="621"/>
          <a:ext cx="4017733" cy="24244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Advantages to firms</a:t>
          </a:r>
          <a:endParaRPr lang="en-US" sz="4400" kern="1200" dirty="0"/>
        </a:p>
      </dsp:txBody>
      <dsp:txXfrm>
        <a:off x="118350" y="118971"/>
        <a:ext cx="3781033" cy="2187709"/>
      </dsp:txXfrm>
    </dsp:sp>
    <dsp:sp modelId="{BE9978E5-CD97-094E-B431-C5BC22BD6739}">
      <dsp:nvSpPr>
        <dsp:cNvPr id="0" name=""/>
        <dsp:cNvSpPr/>
      </dsp:nvSpPr>
      <dsp:spPr>
        <a:xfrm>
          <a:off x="4017733" y="2667472"/>
          <a:ext cx="6026599" cy="242440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It may lead to X-inefficiency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Government might impose high tax on monopolist</a:t>
          </a:r>
          <a:endParaRPr lang="en-US" sz="2100" kern="1200" dirty="0"/>
        </a:p>
      </dsp:txBody>
      <dsp:txXfrm>
        <a:off x="4017733" y="2970523"/>
        <a:ext cx="5117446" cy="1818307"/>
      </dsp:txXfrm>
    </dsp:sp>
    <dsp:sp modelId="{F325F6A3-C0C7-2E48-B9F1-BBC48C68544B}">
      <dsp:nvSpPr>
        <dsp:cNvPr id="0" name=""/>
        <dsp:cNvSpPr/>
      </dsp:nvSpPr>
      <dsp:spPr>
        <a:xfrm>
          <a:off x="0" y="2667472"/>
          <a:ext cx="4017733" cy="24244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Disadvantages to firms</a:t>
          </a:r>
          <a:endParaRPr lang="en-US" sz="4400" kern="1200" dirty="0"/>
        </a:p>
      </dsp:txBody>
      <dsp:txXfrm>
        <a:off x="118350" y="2785822"/>
        <a:ext cx="3781033" cy="21877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6580B1-1764-B944-88C8-C89DCA99C581}">
      <dsp:nvSpPr>
        <dsp:cNvPr id="0" name=""/>
        <dsp:cNvSpPr/>
      </dsp:nvSpPr>
      <dsp:spPr>
        <a:xfrm rot="5400000">
          <a:off x="5836511" y="-1972080"/>
          <a:ext cx="1987270" cy="64283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just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Cheaper prices due to economies of scale increases consumer surplus</a:t>
          </a:r>
          <a:endParaRPr lang="en-US" sz="2300" kern="1200" dirty="0"/>
        </a:p>
        <a:p>
          <a:pPr marL="228600" lvl="1" indent="-228600" algn="just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High quality of goods due to dynamic efficiency </a:t>
          </a:r>
          <a:endParaRPr lang="en-US" sz="2300" kern="1200" dirty="0"/>
        </a:p>
        <a:p>
          <a:pPr marL="228600" lvl="1" indent="-228600" algn="just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Some consumers might be better off due to price discrimination</a:t>
          </a:r>
          <a:endParaRPr lang="en-US" sz="2300" kern="1200" dirty="0"/>
        </a:p>
      </dsp:txBody>
      <dsp:txXfrm rot="-5400000">
        <a:off x="3615960" y="345482"/>
        <a:ext cx="6331362" cy="1793248"/>
      </dsp:txXfrm>
    </dsp:sp>
    <dsp:sp modelId="{7CE74582-A608-EF47-8532-B714ED14798E}">
      <dsp:nvSpPr>
        <dsp:cNvPr id="0" name=""/>
        <dsp:cNvSpPr/>
      </dsp:nvSpPr>
      <dsp:spPr>
        <a:xfrm>
          <a:off x="0" y="62"/>
          <a:ext cx="3615959" cy="248408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Advantages to consumers</a:t>
          </a:r>
          <a:endParaRPr lang="en-US" sz="3900" kern="1200" dirty="0"/>
        </a:p>
      </dsp:txBody>
      <dsp:txXfrm>
        <a:off x="121263" y="121325"/>
        <a:ext cx="3373433" cy="2241561"/>
      </dsp:txXfrm>
    </dsp:sp>
    <dsp:sp modelId="{D5C71E89-53EA-9145-8172-26B8B47F3CA0}">
      <dsp:nvSpPr>
        <dsp:cNvPr id="0" name=""/>
        <dsp:cNvSpPr/>
      </dsp:nvSpPr>
      <dsp:spPr>
        <a:xfrm rot="5400000">
          <a:off x="5836511" y="636211"/>
          <a:ext cx="1987270" cy="642837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Poor level of goods and services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X-inefficiency hence no cost saving leading to higher price.</a:t>
          </a:r>
          <a:endParaRPr lang="en-US" sz="2300" kern="1200" dirty="0"/>
        </a:p>
      </dsp:txBody>
      <dsp:txXfrm rot="-5400000">
        <a:off x="3615960" y="2953774"/>
        <a:ext cx="6331362" cy="1793248"/>
      </dsp:txXfrm>
    </dsp:sp>
    <dsp:sp modelId="{85B77850-AD21-FE49-B1B8-1AA9A96D8262}">
      <dsp:nvSpPr>
        <dsp:cNvPr id="0" name=""/>
        <dsp:cNvSpPr/>
      </dsp:nvSpPr>
      <dsp:spPr>
        <a:xfrm>
          <a:off x="0" y="2608354"/>
          <a:ext cx="3615959" cy="248408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Disadvantages to consumers</a:t>
          </a:r>
          <a:endParaRPr lang="en-US" sz="3900" kern="1200" dirty="0"/>
        </a:p>
      </dsp:txBody>
      <dsp:txXfrm>
        <a:off x="121263" y="2729617"/>
        <a:ext cx="3373433" cy="22415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napshotPictureList">
  <dgm:title val=""/>
  <dgm:desc val=""/>
  <dgm:catLst>
    <dgm:cat type="picture" pri="3000"/>
    <dgm:cat type="pictureconvert" pri="3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snake">
      <dgm:param type="grDir" val="tL"/>
      <dgm:param type="flowDir" val="col"/>
    </dgm:alg>
    <dgm:shape xmlns:r="http://schemas.openxmlformats.org/officeDocument/2006/relationships" r:blip="">
      <dgm:adjLst/>
    </dgm:shape>
    <dgm:constrLst>
      <dgm:constr type="primFontSz" for="des" forName="ChildText" refType="primFontSz" refFor="des" refForName="ParentText" op="lte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2.0273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ParentAccentShape" refType="w" fact="0.0238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048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668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.9762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if>
          <dgm:else name="Name3">
            <dgm:constrLst>
              <dgm:constr type="l" for="ch" forName="ParentAccentShape" refType="w" fact="0.3572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381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049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.4048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else>
        </dgm:choose>
        <dgm:layoutNode name="ParentAccentShape" styleLbl="trBgShp">
          <dgm:alg type="sp"/>
          <dgm:shape xmlns:r="http://schemas.openxmlformats.org/officeDocument/2006/relationships" type="frame" r:blip="" zOrderOff="-10">
            <dgm:adjLst>
              <dgm:adj idx="1" val="0.0545"/>
            </dgm:adjLst>
          </dgm:shape>
          <dgm:presOf/>
        </dgm:layoutNode>
        <dgm:layoutNode name="ParentText" styleLbl="revTx">
          <dgm:varLst>
            <dgm:chMax val="1"/>
            <dgm:chPref val="1"/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8"/>
            <dgm:constr type="rMarg" refType="primFontSz" fact="0.8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" styleLbl="revTx">
          <dgm:varLst>
            <dgm:chMax val="0"/>
            <dgm:chPref val="0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zOrderOff="10">
            <dgm:adjLst/>
          </dgm:shape>
          <dgm:choose name="Name4">
            <dgm:if name="Name5" axis="ch" ptType="node" func="cnt" op="gte" val="1">
              <dgm:presOf axis="des" ptType="node"/>
            </dgm:if>
            <dgm:else name="Name6">
              <dgm:presOf/>
            </dgm:else>
          </dgm:choose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  <dgm:layoutNode name="ChildAccentShape" styleLbl="trBgShp">
          <dgm:alg type="sp"/>
          <dgm:choose name="Name7">
            <dgm:if name="Name8" axis="ch" ptType="node" func="cnt" op="gte" val="1">
              <dgm:shape xmlns:r="http://schemas.openxmlformats.org/officeDocument/2006/relationships" type="rect" r:blip="" zOrderOff="-10">
                <dgm:adjLst/>
              </dgm:shape>
            </dgm:if>
            <dgm:else name="Name9">
              <dgm:shape xmlns:r="http://schemas.openxmlformats.org/officeDocument/2006/relationships" type="rect" r:blip="" hideGeom="1">
                <dgm:adjLst/>
              </dgm:shape>
            </dgm:else>
          </dgm:choose>
          <dgm:presOf/>
        </dgm:layoutNode>
        <dgm:layoutNode name="Image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A8B28-9602-CD41-8F76-4F2FC1F40DEA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61E8C-FD25-6543-B5AF-92D71B9E2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73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91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5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4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179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66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5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1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8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90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59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54F7A-2430-4BEA-ADA6-50BE53227E1C}" type="datetimeFigureOut">
              <a:rPr lang="en-US" smtClean="0"/>
              <a:t>19/06/20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097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diagramData" Target="../diagrams/data3.xml"/><Relationship Id="rId5" Type="http://schemas.openxmlformats.org/officeDocument/2006/relationships/diagramLayout" Target="../diagrams/layout3.xml"/><Relationship Id="rId6" Type="http://schemas.openxmlformats.org/officeDocument/2006/relationships/diagramQuickStyle" Target="../diagrams/quickStyle3.xml"/><Relationship Id="rId7" Type="http://schemas.openxmlformats.org/officeDocument/2006/relationships/diagramColors" Target="../diagrams/colors3.xml"/><Relationship Id="rId8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73817" y="1062111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C904DB3F-5DD3-432A-A72E-2BC15BE48327}"/>
              </a:ext>
            </a:extLst>
          </p:cNvPr>
          <p:cNvSpPr txBox="1">
            <a:spLocks/>
          </p:cNvSpPr>
          <p:nvPr/>
        </p:nvSpPr>
        <p:spPr>
          <a:xfrm>
            <a:off x="1104285" y="1270128"/>
            <a:ext cx="9897158" cy="448686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 smtClean="0">
                <a:solidFill>
                  <a:schemeClr val="accent1"/>
                </a:solidFill>
                <a:latin typeface="Arial Black" panose="020B0A04020102020204" pitchFamily="34" charset="0"/>
              </a:rPr>
              <a:t>Monopolistic Competition and Monopoly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Objectives</a:t>
            </a:r>
            <a:r>
              <a:rPr lang="en-US" sz="3600" dirty="0">
                <a:solidFill>
                  <a:schemeClr val="accent2"/>
                </a:solidFill>
                <a:latin typeface="Arial Black" panose="020B0A04020102020204" pitchFamily="34" charset="0"/>
              </a:rPr>
              <a:t>:</a:t>
            </a:r>
          </a:p>
          <a:p>
            <a:pPr algn="just"/>
            <a:r>
              <a:rPr lang="en-US" sz="4000" dirty="0" smtClean="0">
                <a:latin typeface="Abadi MT Condensed Light"/>
                <a:cs typeface="Abadi MT Condensed Light"/>
              </a:rPr>
              <a:t>Identify different characteristics of a monopolistic competition and monopoly</a:t>
            </a:r>
          </a:p>
          <a:p>
            <a:pPr algn="just"/>
            <a:r>
              <a:rPr lang="en-US" sz="4000" dirty="0" smtClean="0">
                <a:latin typeface="Abadi MT Condensed Light"/>
                <a:cs typeface="Abadi MT Condensed Light"/>
              </a:rPr>
              <a:t>Diagrammatic illustration of Short run and long run</a:t>
            </a:r>
            <a:endParaRPr lang="en-US" sz="4000" dirty="0">
              <a:latin typeface="Abadi MT Condensed Light"/>
              <a:cs typeface="Abadi MT Condensed Light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21A84337-16F8-441C-8F94-07BDF9976B89}"/>
              </a:ext>
            </a:extLst>
          </p:cNvPr>
          <p:cNvSpPr txBox="1">
            <a:spLocks/>
          </p:cNvSpPr>
          <p:nvPr/>
        </p:nvSpPr>
        <p:spPr>
          <a:xfrm>
            <a:off x="1073816" y="4138359"/>
            <a:ext cx="10044333" cy="1208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3882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7544462"/>
              </p:ext>
            </p:extLst>
          </p:nvPr>
        </p:nvGraphicFramePr>
        <p:xfrm>
          <a:off x="1311338" y="930302"/>
          <a:ext cx="7397233" cy="509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883567"/>
            <a:ext cx="9922412" cy="502528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b="1" dirty="0" smtClean="0"/>
              <a:t>  </a:t>
            </a:r>
          </a:p>
          <a:p>
            <a:pPr marL="0" indent="0">
              <a:buNone/>
            </a:pPr>
            <a:r>
              <a:rPr lang="en-US" sz="4800" b="1" dirty="0" smtClean="0"/>
              <a:t> Monopolistic Competition </a:t>
            </a:r>
            <a:endParaRPr lang="en-US" sz="4800" b="1" dirty="0"/>
          </a:p>
        </p:txBody>
      </p:sp>
      <p:pic>
        <p:nvPicPr>
          <p:cNvPr id="2" name="Picture 1" descr="download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472" y="2104571"/>
            <a:ext cx="2686957" cy="322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148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73833" y="102694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772245099"/>
              </p:ext>
            </p:extLst>
          </p:nvPr>
        </p:nvGraphicFramePr>
        <p:xfrm>
          <a:off x="1064454" y="1091198"/>
          <a:ext cx="10044333" cy="4911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4085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73833" y="1228711"/>
            <a:ext cx="10044333" cy="4890735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algn="just">
              <a:defRPr/>
            </a:pPr>
            <a:endParaRPr lang="en-US" dirty="0" smtClean="0">
              <a:solidFill>
                <a:srgbClr val="B0A0DD"/>
              </a:solidFill>
              <a:latin typeface="Calibri" charset="0"/>
            </a:endParaRPr>
          </a:p>
          <a:p>
            <a:pPr marL="114300" algn="just">
              <a:defRPr/>
            </a:pPr>
            <a:r>
              <a:rPr lang="en-US" dirty="0" smtClean="0">
                <a:solidFill>
                  <a:srgbClr val="B0A0DD"/>
                </a:solidFill>
                <a:latin typeface="Calibri" charset="0"/>
              </a:rPr>
              <a:t>  </a:t>
            </a:r>
          </a:p>
          <a:p>
            <a:pPr marL="114300" algn="just">
              <a:defRPr/>
            </a:pPr>
            <a:endParaRPr lang="en-US" dirty="0">
              <a:solidFill>
                <a:srgbClr val="B0A0DD"/>
              </a:solidFill>
              <a:latin typeface="Calibri" charset="0"/>
            </a:endParaRPr>
          </a:p>
          <a:p>
            <a:pPr marL="114300" algn="just">
              <a:defRPr/>
            </a:pPr>
            <a:endParaRPr lang="en-US" dirty="0" smtClean="0">
              <a:solidFill>
                <a:srgbClr val="B0A0DD"/>
              </a:solidFill>
              <a:latin typeface="Calibri" charset="0"/>
            </a:endParaRPr>
          </a:p>
          <a:p>
            <a:pPr marL="114300" algn="just">
              <a:defRPr/>
            </a:pPr>
            <a:endParaRPr lang="en-US" dirty="0">
              <a:solidFill>
                <a:srgbClr val="B0A0DD"/>
              </a:solidFill>
              <a:latin typeface="Calibri" charset="0"/>
            </a:endParaRPr>
          </a:p>
          <a:p>
            <a:pPr marL="114300" algn="just">
              <a:defRPr/>
            </a:pPr>
            <a:endParaRPr lang="en-US" dirty="0" smtClean="0">
              <a:solidFill>
                <a:srgbClr val="B0A0DD"/>
              </a:solidFill>
              <a:latin typeface="Calibri" charset="0"/>
            </a:endParaRPr>
          </a:p>
          <a:p>
            <a:pPr marL="114300" algn="just">
              <a:defRPr/>
            </a:pPr>
            <a:endParaRPr lang="en-US" dirty="0">
              <a:solidFill>
                <a:srgbClr val="B0A0DD"/>
              </a:solidFill>
              <a:latin typeface="Calibri" charset="0"/>
            </a:endParaRPr>
          </a:p>
          <a:p>
            <a:pPr marL="114300" algn="just">
              <a:defRPr/>
            </a:pPr>
            <a:endParaRPr lang="en-US" sz="3600" dirty="0" smtClean="0">
              <a:solidFill>
                <a:srgbClr val="B0A0DD"/>
              </a:solidFill>
              <a:latin typeface="Calibri" charset="0"/>
            </a:endParaRPr>
          </a:p>
          <a:p>
            <a:pPr marL="114300" algn="just">
              <a:defRPr/>
            </a:pPr>
            <a:endParaRPr lang="en-US" sz="4000" dirty="0" smtClean="0"/>
          </a:p>
          <a:p>
            <a:pPr marL="114300" algn="just">
              <a:defRPr/>
            </a:pPr>
            <a:endParaRPr lang="en-US" sz="4000" dirty="0"/>
          </a:p>
          <a:p>
            <a:pPr marL="857250" indent="-742950" algn="just">
              <a:buFont typeface="+mj-lt"/>
              <a:buAutoNum type="alphaLcParenBoth"/>
              <a:defRPr/>
            </a:pPr>
            <a:endParaRPr lang="en-US" sz="4000" dirty="0" smtClean="0">
              <a:solidFill>
                <a:srgbClr val="B0A0DD"/>
              </a:solidFill>
              <a:latin typeface="Calibri" charset="0"/>
            </a:endParaRPr>
          </a:p>
          <a:p>
            <a:pPr marL="114300" algn="just">
              <a:defRPr/>
            </a:pPr>
            <a:endParaRPr lang="en-US" sz="4000" dirty="0">
              <a:solidFill>
                <a:srgbClr val="B0A0DD"/>
              </a:solidFill>
              <a:latin typeface="Calibri" charset="0"/>
            </a:endParaRPr>
          </a:p>
          <a:p>
            <a:pPr marL="114300" algn="just">
              <a:defRPr/>
            </a:pPr>
            <a:endParaRPr lang="en-US" sz="4000" dirty="0" smtClean="0">
              <a:solidFill>
                <a:srgbClr val="B0A0DD"/>
              </a:solidFill>
              <a:latin typeface="Calibri" charset="0"/>
            </a:endParaRPr>
          </a:p>
          <a:p>
            <a:pPr marL="114300" algn="just">
              <a:defRPr/>
            </a:pPr>
            <a:endParaRPr lang="en-US" sz="4000" dirty="0">
              <a:solidFill>
                <a:srgbClr val="B0A0DD"/>
              </a:solidFill>
              <a:latin typeface="Calibri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290677"/>
            <a:ext cx="9922412" cy="458907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800" b="1" dirty="0"/>
          </a:p>
        </p:txBody>
      </p:sp>
      <p:pic>
        <p:nvPicPr>
          <p:cNvPr id="2" name="Picture 1" descr="IMG_960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143" y="1487715"/>
            <a:ext cx="5409678" cy="4136571"/>
          </a:xfrm>
          <a:prstGeom prst="rect">
            <a:avLst/>
          </a:prstGeom>
        </p:spPr>
      </p:pic>
      <p:pic>
        <p:nvPicPr>
          <p:cNvPr id="5" name="Picture 4" descr="d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733" y="1524000"/>
            <a:ext cx="4204553" cy="4100286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29639237"/>
              </p:ext>
            </p:extLst>
          </p:nvPr>
        </p:nvGraphicFramePr>
        <p:xfrm>
          <a:off x="13498286" y="500138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10573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4400" dirty="0" smtClean="0">
              <a:solidFill>
                <a:schemeClr val="tx1"/>
              </a:solidFill>
            </a:endParaRPr>
          </a:p>
          <a:p>
            <a:pPr algn="just"/>
            <a:r>
              <a:rPr lang="en-US" sz="4400" dirty="0" smtClean="0">
                <a:solidFill>
                  <a:schemeClr val="tx1"/>
                </a:solidFill>
              </a:rPr>
              <a:t>A market structure in which there is a single supplier dealing with a good which has no substitute.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  <p:pic>
        <p:nvPicPr>
          <p:cNvPr id="2" name="Picture 1" descr="pic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351" y="1463407"/>
            <a:ext cx="2660824" cy="173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51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87636" y="112358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4400" dirty="0" smtClean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95336064"/>
              </p:ext>
            </p:extLst>
          </p:nvPr>
        </p:nvGraphicFramePr>
        <p:xfrm>
          <a:off x="1990590" y="1258090"/>
          <a:ext cx="8128000" cy="49682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4354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24036285"/>
              </p:ext>
            </p:extLst>
          </p:nvPr>
        </p:nvGraphicFramePr>
        <p:xfrm>
          <a:off x="1129046" y="1123582"/>
          <a:ext cx="10044333" cy="509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71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72985097"/>
              </p:ext>
            </p:extLst>
          </p:nvPr>
        </p:nvGraphicFramePr>
        <p:xfrm>
          <a:off x="1087636" y="1123582"/>
          <a:ext cx="10044333" cy="509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71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196493" y="1014725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3800" dirty="0" smtClean="0">
                <a:solidFill>
                  <a:schemeClr val="tx1"/>
                </a:solidFill>
              </a:rPr>
              <a:t>    Stay safe</a:t>
            </a:r>
            <a:endParaRPr lang="en-US" sz="138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3" y="1187293"/>
            <a:ext cx="9922412" cy="490103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71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194</Words>
  <Application>Microsoft Macintosh PowerPoint</Application>
  <PresentationFormat>Custom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Aishath Hussain</cp:lastModifiedBy>
  <cp:revision>69</cp:revision>
  <dcterms:modified xsi:type="dcterms:W3CDTF">2020-06-18T20:12:31Z</dcterms:modified>
</cp:coreProperties>
</file>