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8" r:id="rId2"/>
    <p:sldId id="272" r:id="rId3"/>
    <p:sldId id="280" r:id="rId4"/>
    <p:sldId id="282" r:id="rId5"/>
    <p:sldId id="283" r:id="rId6"/>
    <p:sldId id="285" r:id="rId7"/>
    <p:sldId id="286" r:id="rId8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-122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53F7CB-6E65-D84C-B97F-F4E051E3BE7D}" type="doc">
      <dgm:prSet loTypeId="urn:microsoft.com/office/officeart/2005/8/layout/vList6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E7677BCA-A05B-0C46-B714-763EF756C033}">
      <dgm:prSet phldrT="[Text]"/>
      <dgm:spPr/>
      <dgm:t>
        <a:bodyPr/>
        <a:lstStyle/>
        <a:p>
          <a:r>
            <a:rPr lang="en-US" dirty="0" smtClean="0"/>
            <a:t>Benefits</a:t>
          </a:r>
          <a:endParaRPr lang="en-US" dirty="0"/>
        </a:p>
      </dgm:t>
    </dgm:pt>
    <dgm:pt modelId="{57ECDB4D-B62B-CA49-8CE4-CB569AEFA5FD}" type="parTrans" cxnId="{A5DFF540-8C31-824B-842B-01C781260AD0}">
      <dgm:prSet/>
      <dgm:spPr/>
      <dgm:t>
        <a:bodyPr/>
        <a:lstStyle/>
        <a:p>
          <a:endParaRPr lang="en-US"/>
        </a:p>
      </dgm:t>
    </dgm:pt>
    <dgm:pt modelId="{5A2EB747-0277-C348-9BEC-96120FA894DB}" type="sibTrans" cxnId="{A5DFF540-8C31-824B-842B-01C781260AD0}">
      <dgm:prSet/>
      <dgm:spPr/>
      <dgm:t>
        <a:bodyPr/>
        <a:lstStyle/>
        <a:p>
          <a:endParaRPr lang="en-US"/>
        </a:p>
      </dgm:t>
    </dgm:pt>
    <dgm:pt modelId="{D061DA30-7CFB-1743-B5D6-EED8165655F9}">
      <dgm:prSet phldrT="[Text]"/>
      <dgm:spPr/>
      <dgm:t>
        <a:bodyPr/>
        <a:lstStyle/>
        <a:p>
          <a:r>
            <a:rPr lang="en-US" dirty="0" smtClean="0"/>
            <a:t>Gains higher profit</a:t>
          </a:r>
          <a:endParaRPr lang="en-US" dirty="0"/>
        </a:p>
      </dgm:t>
    </dgm:pt>
    <dgm:pt modelId="{F1634627-1987-984E-B0D8-158F5682A448}" type="parTrans" cxnId="{62332C83-F330-1749-944A-D773B624DFDB}">
      <dgm:prSet/>
      <dgm:spPr/>
      <dgm:t>
        <a:bodyPr/>
        <a:lstStyle/>
        <a:p>
          <a:endParaRPr lang="en-US"/>
        </a:p>
      </dgm:t>
    </dgm:pt>
    <dgm:pt modelId="{CCF19448-B81E-D249-9170-A6EE6C3A996D}" type="sibTrans" cxnId="{62332C83-F330-1749-944A-D773B624DFDB}">
      <dgm:prSet/>
      <dgm:spPr/>
      <dgm:t>
        <a:bodyPr/>
        <a:lstStyle/>
        <a:p>
          <a:endParaRPr lang="en-US"/>
        </a:p>
      </dgm:t>
    </dgm:pt>
    <dgm:pt modelId="{2B82F433-BC17-D54B-BC2D-77DAD0D9EA14}">
      <dgm:prSet phldrT="[Text]"/>
      <dgm:spPr/>
      <dgm:t>
        <a:bodyPr/>
        <a:lstStyle/>
        <a:p>
          <a:r>
            <a:rPr lang="en-US" dirty="0" smtClean="0"/>
            <a:t>Decreases cost</a:t>
          </a:r>
          <a:endParaRPr lang="en-US" dirty="0"/>
        </a:p>
      </dgm:t>
    </dgm:pt>
    <dgm:pt modelId="{2656A073-8482-294A-A8D8-62A16F5184E1}" type="parTrans" cxnId="{4D477544-3349-BF40-9B10-57D93FB83BBC}">
      <dgm:prSet/>
      <dgm:spPr/>
      <dgm:t>
        <a:bodyPr/>
        <a:lstStyle/>
        <a:p>
          <a:endParaRPr lang="en-US"/>
        </a:p>
      </dgm:t>
    </dgm:pt>
    <dgm:pt modelId="{35A3B618-AE33-9A43-A896-DDFCDF2D4E6E}" type="sibTrans" cxnId="{4D477544-3349-BF40-9B10-57D93FB83BBC}">
      <dgm:prSet/>
      <dgm:spPr/>
      <dgm:t>
        <a:bodyPr/>
        <a:lstStyle/>
        <a:p>
          <a:endParaRPr lang="en-US"/>
        </a:p>
      </dgm:t>
    </dgm:pt>
    <dgm:pt modelId="{F219BC2D-1D12-1741-B3BF-48A6B98DAF4B}">
      <dgm:prSet phldrT="[Text]"/>
      <dgm:spPr/>
      <dgm:t>
        <a:bodyPr/>
        <a:lstStyle/>
        <a:p>
          <a:r>
            <a:rPr lang="en-US" dirty="0" smtClean="0"/>
            <a:t>Costs</a:t>
          </a:r>
          <a:endParaRPr lang="en-US" dirty="0"/>
        </a:p>
      </dgm:t>
    </dgm:pt>
    <dgm:pt modelId="{E8D38A1F-6189-914B-8F45-67E41BC7B3A1}" type="parTrans" cxnId="{95F7902A-D50E-A347-8EED-A29ED7896F24}">
      <dgm:prSet/>
      <dgm:spPr/>
      <dgm:t>
        <a:bodyPr/>
        <a:lstStyle/>
        <a:p>
          <a:endParaRPr lang="en-US"/>
        </a:p>
      </dgm:t>
    </dgm:pt>
    <dgm:pt modelId="{5A5BE0F8-AAC4-6B46-8C33-80754B9F4135}" type="sibTrans" cxnId="{95F7902A-D50E-A347-8EED-A29ED7896F24}">
      <dgm:prSet/>
      <dgm:spPr/>
      <dgm:t>
        <a:bodyPr/>
        <a:lstStyle/>
        <a:p>
          <a:endParaRPr lang="en-US"/>
        </a:p>
      </dgm:t>
    </dgm:pt>
    <dgm:pt modelId="{A949F8EC-B974-9C4D-9D10-303AC0539C00}">
      <dgm:prSet phldrT="[Text]"/>
      <dgm:spPr/>
      <dgm:t>
        <a:bodyPr/>
        <a:lstStyle/>
        <a:p>
          <a:r>
            <a:rPr lang="en-US" dirty="0" smtClean="0"/>
            <a:t>Regulatory intervention may decrease the power.</a:t>
          </a:r>
          <a:endParaRPr lang="en-US" dirty="0"/>
        </a:p>
      </dgm:t>
    </dgm:pt>
    <dgm:pt modelId="{54E29534-42A0-D243-A37B-8D58D039FCA6}" type="parTrans" cxnId="{73624124-C68B-2B40-AB09-8E30F81C994C}">
      <dgm:prSet/>
      <dgm:spPr/>
      <dgm:t>
        <a:bodyPr/>
        <a:lstStyle/>
        <a:p>
          <a:endParaRPr lang="en-US"/>
        </a:p>
      </dgm:t>
    </dgm:pt>
    <dgm:pt modelId="{2028DA2A-207D-7945-9223-944B42403827}" type="sibTrans" cxnId="{73624124-C68B-2B40-AB09-8E30F81C994C}">
      <dgm:prSet/>
      <dgm:spPr/>
      <dgm:t>
        <a:bodyPr/>
        <a:lstStyle/>
        <a:p>
          <a:endParaRPr lang="en-US"/>
        </a:p>
      </dgm:t>
    </dgm:pt>
    <dgm:pt modelId="{B1E6DAB0-5C04-FC45-853A-ED9AFB002D3F}">
      <dgm:prSet phldrT="[Text]"/>
      <dgm:spPr/>
      <dgm:t>
        <a:bodyPr/>
        <a:lstStyle/>
        <a:p>
          <a:r>
            <a:rPr lang="en-US" dirty="0" smtClean="0"/>
            <a:t>Market share</a:t>
          </a:r>
          <a:endParaRPr lang="en-US" dirty="0"/>
        </a:p>
      </dgm:t>
    </dgm:pt>
    <dgm:pt modelId="{3F38D3B6-0DBD-8D4A-8474-7B911915E524}" type="parTrans" cxnId="{6AD53A02-ADDE-524A-89D5-0A528E2722A1}">
      <dgm:prSet/>
      <dgm:spPr/>
    </dgm:pt>
    <dgm:pt modelId="{90580A3B-2233-1548-8EDC-5223E3CC1671}" type="sibTrans" cxnId="{6AD53A02-ADDE-524A-89D5-0A528E2722A1}">
      <dgm:prSet/>
      <dgm:spPr/>
    </dgm:pt>
    <dgm:pt modelId="{7BDA6F9E-EB5E-484D-8D97-375E8EB23FD9}" type="pres">
      <dgm:prSet presAssocID="{4453F7CB-6E65-D84C-B97F-F4E051E3BE7D}" presName="Name0" presStyleCnt="0">
        <dgm:presLayoutVars>
          <dgm:dir/>
          <dgm:animLvl val="lvl"/>
          <dgm:resizeHandles/>
        </dgm:presLayoutVars>
      </dgm:prSet>
      <dgm:spPr/>
    </dgm:pt>
    <dgm:pt modelId="{1113DF36-9D4B-D44C-86E1-2AD02477F954}" type="pres">
      <dgm:prSet presAssocID="{E7677BCA-A05B-0C46-B714-763EF756C033}" presName="linNode" presStyleCnt="0"/>
      <dgm:spPr/>
    </dgm:pt>
    <dgm:pt modelId="{60EBE101-D379-8048-9469-0239096729F5}" type="pres">
      <dgm:prSet presAssocID="{E7677BCA-A05B-0C46-B714-763EF756C03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BDC06-3356-8C4A-9F1F-A25DA7477B31}" type="pres">
      <dgm:prSet presAssocID="{E7677BCA-A05B-0C46-B714-763EF756C03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5D5A1-7276-394B-AE1D-F4DEDE75F2EE}" type="pres">
      <dgm:prSet presAssocID="{5A2EB747-0277-C348-9BEC-96120FA894DB}" presName="spacing" presStyleCnt="0"/>
      <dgm:spPr/>
    </dgm:pt>
    <dgm:pt modelId="{B09A202C-C831-3B4A-AB52-0B218C95608F}" type="pres">
      <dgm:prSet presAssocID="{F219BC2D-1D12-1741-B3BF-48A6B98DAF4B}" presName="linNode" presStyleCnt="0"/>
      <dgm:spPr/>
    </dgm:pt>
    <dgm:pt modelId="{795678E1-87E1-F840-9F87-4C7F4EC3A5D2}" type="pres">
      <dgm:prSet presAssocID="{F219BC2D-1D12-1741-B3BF-48A6B98DAF4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9305E-216C-BB49-B8C6-404CE7A4EF35}" type="pres">
      <dgm:prSet presAssocID="{F219BC2D-1D12-1741-B3BF-48A6B98DAF4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1A2378-4873-EC4D-A44D-00827DACECC1}" type="presOf" srcId="{B1E6DAB0-5C04-FC45-853A-ED9AFB002D3F}" destId="{07FBDC06-3356-8C4A-9F1F-A25DA7477B31}" srcOrd="0" destOrd="2" presId="urn:microsoft.com/office/officeart/2005/8/layout/vList6"/>
    <dgm:cxn modelId="{A5DFF540-8C31-824B-842B-01C781260AD0}" srcId="{4453F7CB-6E65-D84C-B97F-F4E051E3BE7D}" destId="{E7677BCA-A05B-0C46-B714-763EF756C033}" srcOrd="0" destOrd="0" parTransId="{57ECDB4D-B62B-CA49-8CE4-CB569AEFA5FD}" sibTransId="{5A2EB747-0277-C348-9BEC-96120FA894DB}"/>
    <dgm:cxn modelId="{CBEB535A-4CB6-E84D-BF7F-6DF11C95A1E0}" type="presOf" srcId="{F219BC2D-1D12-1741-B3BF-48A6B98DAF4B}" destId="{795678E1-87E1-F840-9F87-4C7F4EC3A5D2}" srcOrd="0" destOrd="0" presId="urn:microsoft.com/office/officeart/2005/8/layout/vList6"/>
    <dgm:cxn modelId="{AC61A582-C226-364E-8ACA-117EFB6E3D2B}" type="presOf" srcId="{E7677BCA-A05B-0C46-B714-763EF756C033}" destId="{60EBE101-D379-8048-9469-0239096729F5}" srcOrd="0" destOrd="0" presId="urn:microsoft.com/office/officeart/2005/8/layout/vList6"/>
    <dgm:cxn modelId="{4D477544-3349-BF40-9B10-57D93FB83BBC}" srcId="{E7677BCA-A05B-0C46-B714-763EF756C033}" destId="{2B82F433-BC17-D54B-BC2D-77DAD0D9EA14}" srcOrd="1" destOrd="0" parTransId="{2656A073-8482-294A-A8D8-62A16F5184E1}" sibTransId="{35A3B618-AE33-9A43-A896-DDFCDF2D4E6E}"/>
    <dgm:cxn modelId="{6AD53A02-ADDE-524A-89D5-0A528E2722A1}" srcId="{E7677BCA-A05B-0C46-B714-763EF756C033}" destId="{B1E6DAB0-5C04-FC45-853A-ED9AFB002D3F}" srcOrd="2" destOrd="0" parTransId="{3F38D3B6-0DBD-8D4A-8474-7B911915E524}" sibTransId="{90580A3B-2233-1548-8EDC-5223E3CC1671}"/>
    <dgm:cxn modelId="{62332C83-F330-1749-944A-D773B624DFDB}" srcId="{E7677BCA-A05B-0C46-B714-763EF756C033}" destId="{D061DA30-7CFB-1743-B5D6-EED8165655F9}" srcOrd="0" destOrd="0" parTransId="{F1634627-1987-984E-B0D8-158F5682A448}" sibTransId="{CCF19448-B81E-D249-9170-A6EE6C3A996D}"/>
    <dgm:cxn modelId="{95F7902A-D50E-A347-8EED-A29ED7896F24}" srcId="{4453F7CB-6E65-D84C-B97F-F4E051E3BE7D}" destId="{F219BC2D-1D12-1741-B3BF-48A6B98DAF4B}" srcOrd="1" destOrd="0" parTransId="{E8D38A1F-6189-914B-8F45-67E41BC7B3A1}" sibTransId="{5A5BE0F8-AAC4-6B46-8C33-80754B9F4135}"/>
    <dgm:cxn modelId="{73624124-C68B-2B40-AB09-8E30F81C994C}" srcId="{F219BC2D-1D12-1741-B3BF-48A6B98DAF4B}" destId="{A949F8EC-B974-9C4D-9D10-303AC0539C00}" srcOrd="0" destOrd="0" parTransId="{54E29534-42A0-D243-A37B-8D58D039FCA6}" sibTransId="{2028DA2A-207D-7945-9223-944B42403827}"/>
    <dgm:cxn modelId="{6F3AD31E-345F-944B-B517-8460613D53F9}" type="presOf" srcId="{D061DA30-7CFB-1743-B5D6-EED8165655F9}" destId="{07FBDC06-3356-8C4A-9F1F-A25DA7477B31}" srcOrd="0" destOrd="0" presId="urn:microsoft.com/office/officeart/2005/8/layout/vList6"/>
    <dgm:cxn modelId="{16203307-41AB-F64D-9D4C-9E1350B0C9AB}" type="presOf" srcId="{2B82F433-BC17-D54B-BC2D-77DAD0D9EA14}" destId="{07FBDC06-3356-8C4A-9F1F-A25DA7477B31}" srcOrd="0" destOrd="1" presId="urn:microsoft.com/office/officeart/2005/8/layout/vList6"/>
    <dgm:cxn modelId="{826D58D8-5B83-DA4E-8F59-968A58C898D3}" type="presOf" srcId="{A949F8EC-B974-9C4D-9D10-303AC0539C00}" destId="{7F39305E-216C-BB49-B8C6-404CE7A4EF35}" srcOrd="0" destOrd="0" presId="urn:microsoft.com/office/officeart/2005/8/layout/vList6"/>
    <dgm:cxn modelId="{70BFE4C5-A63B-4347-BE65-CA0748D0278C}" type="presOf" srcId="{4453F7CB-6E65-D84C-B97F-F4E051E3BE7D}" destId="{7BDA6F9E-EB5E-484D-8D97-375E8EB23FD9}" srcOrd="0" destOrd="0" presId="urn:microsoft.com/office/officeart/2005/8/layout/vList6"/>
    <dgm:cxn modelId="{1044E0FD-F19D-7440-A620-86EB37BA3A9F}" type="presParOf" srcId="{7BDA6F9E-EB5E-484D-8D97-375E8EB23FD9}" destId="{1113DF36-9D4B-D44C-86E1-2AD02477F954}" srcOrd="0" destOrd="0" presId="urn:microsoft.com/office/officeart/2005/8/layout/vList6"/>
    <dgm:cxn modelId="{ECE6D1D0-486F-0244-A2D6-37BD9683A0F6}" type="presParOf" srcId="{1113DF36-9D4B-D44C-86E1-2AD02477F954}" destId="{60EBE101-D379-8048-9469-0239096729F5}" srcOrd="0" destOrd="0" presId="urn:microsoft.com/office/officeart/2005/8/layout/vList6"/>
    <dgm:cxn modelId="{1D042AFB-4E16-F44F-B53C-3AAB0BC624C2}" type="presParOf" srcId="{1113DF36-9D4B-D44C-86E1-2AD02477F954}" destId="{07FBDC06-3356-8C4A-9F1F-A25DA7477B31}" srcOrd="1" destOrd="0" presId="urn:microsoft.com/office/officeart/2005/8/layout/vList6"/>
    <dgm:cxn modelId="{8C1A6FA2-A599-F647-B41F-785C76CC2089}" type="presParOf" srcId="{7BDA6F9E-EB5E-484D-8D97-375E8EB23FD9}" destId="{3865D5A1-7276-394B-AE1D-F4DEDE75F2EE}" srcOrd="1" destOrd="0" presId="urn:microsoft.com/office/officeart/2005/8/layout/vList6"/>
    <dgm:cxn modelId="{1DA3C0A2-845A-0340-A386-738A7FB3EB4D}" type="presParOf" srcId="{7BDA6F9E-EB5E-484D-8D97-375E8EB23FD9}" destId="{B09A202C-C831-3B4A-AB52-0B218C95608F}" srcOrd="2" destOrd="0" presId="urn:microsoft.com/office/officeart/2005/8/layout/vList6"/>
    <dgm:cxn modelId="{C444728F-7151-B84C-B5A2-83BCC92C7A86}" type="presParOf" srcId="{B09A202C-C831-3B4A-AB52-0B218C95608F}" destId="{795678E1-87E1-F840-9F87-4C7F4EC3A5D2}" srcOrd="0" destOrd="0" presId="urn:microsoft.com/office/officeart/2005/8/layout/vList6"/>
    <dgm:cxn modelId="{1A7C31FD-BFA3-6F42-B24A-62648AF260D6}" type="presParOf" srcId="{B09A202C-C831-3B4A-AB52-0B218C95608F}" destId="{7F39305E-216C-BB49-B8C6-404CE7A4EF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53F7CB-6E65-D84C-B97F-F4E051E3BE7D}" type="doc">
      <dgm:prSet loTypeId="urn:microsoft.com/office/officeart/2005/8/layout/vList6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E7677BCA-A05B-0C46-B714-763EF756C033}">
      <dgm:prSet phldrT="[Text]"/>
      <dgm:spPr/>
      <dgm:t>
        <a:bodyPr/>
        <a:lstStyle/>
        <a:p>
          <a:r>
            <a:rPr lang="en-US" dirty="0" smtClean="0"/>
            <a:t>Benefits</a:t>
          </a:r>
          <a:endParaRPr lang="en-US" dirty="0"/>
        </a:p>
      </dgm:t>
    </dgm:pt>
    <dgm:pt modelId="{57ECDB4D-B62B-CA49-8CE4-CB569AEFA5FD}" type="parTrans" cxnId="{A5DFF540-8C31-824B-842B-01C781260AD0}">
      <dgm:prSet/>
      <dgm:spPr/>
      <dgm:t>
        <a:bodyPr/>
        <a:lstStyle/>
        <a:p>
          <a:endParaRPr lang="en-US"/>
        </a:p>
      </dgm:t>
    </dgm:pt>
    <dgm:pt modelId="{5A2EB747-0277-C348-9BEC-96120FA894DB}" type="sibTrans" cxnId="{A5DFF540-8C31-824B-842B-01C781260AD0}">
      <dgm:prSet/>
      <dgm:spPr/>
      <dgm:t>
        <a:bodyPr/>
        <a:lstStyle/>
        <a:p>
          <a:endParaRPr lang="en-US"/>
        </a:p>
      </dgm:t>
    </dgm:pt>
    <dgm:pt modelId="{D061DA30-7CFB-1743-B5D6-EED8165655F9}">
      <dgm:prSet phldrT="[Text]"/>
      <dgm:spPr/>
      <dgm:t>
        <a:bodyPr/>
        <a:lstStyle/>
        <a:p>
          <a:r>
            <a:rPr lang="en-US" dirty="0" smtClean="0"/>
            <a:t>Long-term contracts</a:t>
          </a:r>
          <a:endParaRPr lang="en-US" dirty="0"/>
        </a:p>
      </dgm:t>
    </dgm:pt>
    <dgm:pt modelId="{F1634627-1987-984E-B0D8-158F5682A448}" type="parTrans" cxnId="{62332C83-F330-1749-944A-D773B624DFDB}">
      <dgm:prSet/>
      <dgm:spPr/>
      <dgm:t>
        <a:bodyPr/>
        <a:lstStyle/>
        <a:p>
          <a:endParaRPr lang="en-US"/>
        </a:p>
      </dgm:t>
    </dgm:pt>
    <dgm:pt modelId="{CCF19448-B81E-D249-9170-A6EE6C3A996D}" type="sibTrans" cxnId="{62332C83-F330-1749-944A-D773B624DFDB}">
      <dgm:prSet/>
      <dgm:spPr/>
      <dgm:t>
        <a:bodyPr/>
        <a:lstStyle/>
        <a:p>
          <a:endParaRPr lang="en-US"/>
        </a:p>
      </dgm:t>
    </dgm:pt>
    <dgm:pt modelId="{F219BC2D-1D12-1741-B3BF-48A6B98DAF4B}">
      <dgm:prSet phldrT="[Text]"/>
      <dgm:spPr/>
      <dgm:t>
        <a:bodyPr/>
        <a:lstStyle/>
        <a:p>
          <a:r>
            <a:rPr lang="en-US" dirty="0" smtClean="0"/>
            <a:t>Costs</a:t>
          </a:r>
          <a:endParaRPr lang="en-US" dirty="0"/>
        </a:p>
      </dgm:t>
    </dgm:pt>
    <dgm:pt modelId="{E8D38A1F-6189-914B-8F45-67E41BC7B3A1}" type="parTrans" cxnId="{95F7902A-D50E-A347-8EED-A29ED7896F24}">
      <dgm:prSet/>
      <dgm:spPr/>
      <dgm:t>
        <a:bodyPr/>
        <a:lstStyle/>
        <a:p>
          <a:endParaRPr lang="en-US"/>
        </a:p>
      </dgm:t>
    </dgm:pt>
    <dgm:pt modelId="{5A5BE0F8-AAC4-6B46-8C33-80754B9F4135}" type="sibTrans" cxnId="{95F7902A-D50E-A347-8EED-A29ED7896F24}">
      <dgm:prSet/>
      <dgm:spPr/>
      <dgm:t>
        <a:bodyPr/>
        <a:lstStyle/>
        <a:p>
          <a:endParaRPr lang="en-US"/>
        </a:p>
      </dgm:t>
    </dgm:pt>
    <dgm:pt modelId="{A949F8EC-B974-9C4D-9D10-303AC0539C00}">
      <dgm:prSet phldrT="[Text]"/>
      <dgm:spPr/>
      <dgm:t>
        <a:bodyPr/>
        <a:lstStyle/>
        <a:p>
          <a:r>
            <a:rPr lang="en-US" dirty="0" smtClean="0"/>
            <a:t>Monopsony firm might threaten the suppliers</a:t>
          </a:r>
          <a:endParaRPr lang="en-US" dirty="0"/>
        </a:p>
      </dgm:t>
    </dgm:pt>
    <dgm:pt modelId="{54E29534-42A0-D243-A37B-8D58D039FCA6}" type="parTrans" cxnId="{73624124-C68B-2B40-AB09-8E30F81C994C}">
      <dgm:prSet/>
      <dgm:spPr/>
      <dgm:t>
        <a:bodyPr/>
        <a:lstStyle/>
        <a:p>
          <a:endParaRPr lang="en-US"/>
        </a:p>
      </dgm:t>
    </dgm:pt>
    <dgm:pt modelId="{2028DA2A-207D-7945-9223-944B42403827}" type="sibTrans" cxnId="{73624124-C68B-2B40-AB09-8E30F81C994C}">
      <dgm:prSet/>
      <dgm:spPr/>
      <dgm:t>
        <a:bodyPr/>
        <a:lstStyle/>
        <a:p>
          <a:endParaRPr lang="en-US"/>
        </a:p>
      </dgm:t>
    </dgm:pt>
    <dgm:pt modelId="{0CC8EAB3-ED65-5F43-8FC3-5DF5D5AD5390}">
      <dgm:prSet phldrT="[Text]"/>
      <dgm:spPr/>
      <dgm:t>
        <a:bodyPr/>
        <a:lstStyle/>
        <a:p>
          <a:r>
            <a:rPr lang="en-US" dirty="0" smtClean="0"/>
            <a:t>Secure or stable income</a:t>
          </a:r>
          <a:endParaRPr lang="en-US" dirty="0"/>
        </a:p>
      </dgm:t>
    </dgm:pt>
    <dgm:pt modelId="{D9A76373-0B12-0842-A419-7F610A63FC8F}" type="parTrans" cxnId="{E7EBC7E3-3631-934E-9B37-F73BC63C4C04}">
      <dgm:prSet/>
      <dgm:spPr/>
      <dgm:t>
        <a:bodyPr/>
        <a:lstStyle/>
        <a:p>
          <a:endParaRPr lang="en-US"/>
        </a:p>
      </dgm:t>
    </dgm:pt>
    <dgm:pt modelId="{6BEF2410-E884-264D-A600-88064B76A111}" type="sibTrans" cxnId="{E7EBC7E3-3631-934E-9B37-F73BC63C4C04}">
      <dgm:prSet/>
      <dgm:spPr/>
      <dgm:t>
        <a:bodyPr/>
        <a:lstStyle/>
        <a:p>
          <a:endParaRPr lang="en-US"/>
        </a:p>
      </dgm:t>
    </dgm:pt>
    <dgm:pt modelId="{1B011144-FC3C-734C-9312-3752C27C21DF}">
      <dgm:prSet phldrT="[Text]"/>
      <dgm:spPr/>
      <dgm:t>
        <a:bodyPr/>
        <a:lstStyle/>
        <a:p>
          <a:r>
            <a:rPr lang="en-US" dirty="0" smtClean="0"/>
            <a:t>Increase profit</a:t>
          </a:r>
          <a:endParaRPr lang="en-US" dirty="0"/>
        </a:p>
      </dgm:t>
    </dgm:pt>
    <dgm:pt modelId="{E2EB8CFA-2FC0-154E-A093-B03E88E060ED}" type="parTrans" cxnId="{8C45EAD4-24F3-2E4C-AA78-50853D60B59D}">
      <dgm:prSet/>
      <dgm:spPr/>
      <dgm:t>
        <a:bodyPr/>
        <a:lstStyle/>
        <a:p>
          <a:endParaRPr lang="en-US"/>
        </a:p>
      </dgm:t>
    </dgm:pt>
    <dgm:pt modelId="{81040C9C-92CF-7C4B-A5C1-7C96C5E76C51}" type="sibTrans" cxnId="{8C45EAD4-24F3-2E4C-AA78-50853D60B59D}">
      <dgm:prSet/>
      <dgm:spPr/>
      <dgm:t>
        <a:bodyPr/>
        <a:lstStyle/>
        <a:p>
          <a:endParaRPr lang="en-US"/>
        </a:p>
      </dgm:t>
    </dgm:pt>
    <dgm:pt modelId="{D07DDA6A-576B-8141-80A5-44947C40F7D5}">
      <dgm:prSet phldrT="[Text]"/>
      <dgm:spPr/>
      <dgm:t>
        <a:bodyPr/>
        <a:lstStyle/>
        <a:p>
          <a:r>
            <a:rPr lang="en-US" dirty="0" smtClean="0"/>
            <a:t>May be forced to supply at lower price.</a:t>
          </a:r>
          <a:endParaRPr lang="en-US" dirty="0"/>
        </a:p>
      </dgm:t>
    </dgm:pt>
    <dgm:pt modelId="{CD3C877C-5282-C746-866B-FB8248089A7B}" type="parTrans" cxnId="{D8B3B74A-8DC3-9D4C-B739-94A36CC804FC}">
      <dgm:prSet/>
      <dgm:spPr/>
      <dgm:t>
        <a:bodyPr/>
        <a:lstStyle/>
        <a:p>
          <a:endParaRPr lang="en-US"/>
        </a:p>
      </dgm:t>
    </dgm:pt>
    <dgm:pt modelId="{9712340F-9C7A-E948-9190-074C2F7C8413}" type="sibTrans" cxnId="{D8B3B74A-8DC3-9D4C-B739-94A36CC804FC}">
      <dgm:prSet/>
      <dgm:spPr/>
      <dgm:t>
        <a:bodyPr/>
        <a:lstStyle/>
        <a:p>
          <a:endParaRPr lang="en-US"/>
        </a:p>
      </dgm:t>
    </dgm:pt>
    <dgm:pt modelId="{63C63EFA-45B7-784B-B9F8-E67E1B1C0A77}">
      <dgm:prSet phldrT="[Text]"/>
      <dgm:spPr/>
      <dgm:t>
        <a:bodyPr/>
        <a:lstStyle/>
        <a:p>
          <a:r>
            <a:rPr lang="en-US" dirty="0" smtClean="0"/>
            <a:t>Lower </a:t>
          </a:r>
          <a:r>
            <a:rPr lang="en-US" dirty="0" err="1" smtClean="0"/>
            <a:t>livingstandards</a:t>
          </a:r>
          <a:endParaRPr lang="en-US" dirty="0"/>
        </a:p>
      </dgm:t>
    </dgm:pt>
    <dgm:pt modelId="{851FC4D5-F4A7-4E4C-94C4-419F93C72F3D}" type="parTrans" cxnId="{78948D78-E57A-E84D-AD1D-A2AB07A6792D}">
      <dgm:prSet/>
      <dgm:spPr/>
      <dgm:t>
        <a:bodyPr/>
        <a:lstStyle/>
        <a:p>
          <a:endParaRPr lang="en-US"/>
        </a:p>
      </dgm:t>
    </dgm:pt>
    <dgm:pt modelId="{7E521C3E-6759-6148-BC07-B704B20D3C80}" type="sibTrans" cxnId="{78948D78-E57A-E84D-AD1D-A2AB07A6792D}">
      <dgm:prSet/>
      <dgm:spPr/>
      <dgm:t>
        <a:bodyPr/>
        <a:lstStyle/>
        <a:p>
          <a:endParaRPr lang="en-US"/>
        </a:p>
      </dgm:t>
    </dgm:pt>
    <dgm:pt modelId="{7BDA6F9E-EB5E-484D-8D97-375E8EB23FD9}" type="pres">
      <dgm:prSet presAssocID="{4453F7CB-6E65-D84C-B97F-F4E051E3BE7D}" presName="Name0" presStyleCnt="0">
        <dgm:presLayoutVars>
          <dgm:dir/>
          <dgm:animLvl val="lvl"/>
          <dgm:resizeHandles/>
        </dgm:presLayoutVars>
      </dgm:prSet>
      <dgm:spPr/>
    </dgm:pt>
    <dgm:pt modelId="{1113DF36-9D4B-D44C-86E1-2AD02477F954}" type="pres">
      <dgm:prSet presAssocID="{E7677BCA-A05B-0C46-B714-763EF756C033}" presName="linNode" presStyleCnt="0"/>
      <dgm:spPr/>
    </dgm:pt>
    <dgm:pt modelId="{60EBE101-D379-8048-9469-0239096729F5}" type="pres">
      <dgm:prSet presAssocID="{E7677BCA-A05B-0C46-B714-763EF756C03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BDC06-3356-8C4A-9F1F-A25DA7477B31}" type="pres">
      <dgm:prSet presAssocID="{E7677BCA-A05B-0C46-B714-763EF756C03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5D5A1-7276-394B-AE1D-F4DEDE75F2EE}" type="pres">
      <dgm:prSet presAssocID="{5A2EB747-0277-C348-9BEC-96120FA894DB}" presName="spacing" presStyleCnt="0"/>
      <dgm:spPr/>
    </dgm:pt>
    <dgm:pt modelId="{B09A202C-C831-3B4A-AB52-0B218C95608F}" type="pres">
      <dgm:prSet presAssocID="{F219BC2D-1D12-1741-B3BF-48A6B98DAF4B}" presName="linNode" presStyleCnt="0"/>
      <dgm:spPr/>
    </dgm:pt>
    <dgm:pt modelId="{795678E1-87E1-F840-9F87-4C7F4EC3A5D2}" type="pres">
      <dgm:prSet presAssocID="{F219BC2D-1D12-1741-B3BF-48A6B98DAF4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9305E-216C-BB49-B8C6-404CE7A4EF35}" type="pres">
      <dgm:prSet presAssocID="{F219BC2D-1D12-1741-B3BF-48A6B98DAF4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B0E1EA-DEC6-784E-9550-6F47B7290A20}" type="presOf" srcId="{F219BC2D-1D12-1741-B3BF-48A6B98DAF4B}" destId="{795678E1-87E1-F840-9F87-4C7F4EC3A5D2}" srcOrd="0" destOrd="0" presId="urn:microsoft.com/office/officeart/2005/8/layout/vList6"/>
    <dgm:cxn modelId="{8C45EAD4-24F3-2E4C-AA78-50853D60B59D}" srcId="{E7677BCA-A05B-0C46-B714-763EF756C033}" destId="{1B011144-FC3C-734C-9312-3752C27C21DF}" srcOrd="2" destOrd="0" parTransId="{E2EB8CFA-2FC0-154E-A093-B03E88E060ED}" sibTransId="{81040C9C-92CF-7C4B-A5C1-7C96C5E76C51}"/>
    <dgm:cxn modelId="{95F7902A-D50E-A347-8EED-A29ED7896F24}" srcId="{4453F7CB-6E65-D84C-B97F-F4E051E3BE7D}" destId="{F219BC2D-1D12-1741-B3BF-48A6B98DAF4B}" srcOrd="1" destOrd="0" parTransId="{E8D38A1F-6189-914B-8F45-67E41BC7B3A1}" sibTransId="{5A5BE0F8-AAC4-6B46-8C33-80754B9F4135}"/>
    <dgm:cxn modelId="{55D6ACD5-3DAB-494B-A380-9DC280CDFD36}" type="presOf" srcId="{4453F7CB-6E65-D84C-B97F-F4E051E3BE7D}" destId="{7BDA6F9E-EB5E-484D-8D97-375E8EB23FD9}" srcOrd="0" destOrd="0" presId="urn:microsoft.com/office/officeart/2005/8/layout/vList6"/>
    <dgm:cxn modelId="{363EC91F-E23F-F241-B65A-A0E559D18760}" type="presOf" srcId="{D061DA30-7CFB-1743-B5D6-EED8165655F9}" destId="{07FBDC06-3356-8C4A-9F1F-A25DA7477B31}" srcOrd="0" destOrd="0" presId="urn:microsoft.com/office/officeart/2005/8/layout/vList6"/>
    <dgm:cxn modelId="{8F83C18A-797F-1E4B-9451-46ABD30C583E}" type="presOf" srcId="{0CC8EAB3-ED65-5F43-8FC3-5DF5D5AD5390}" destId="{07FBDC06-3356-8C4A-9F1F-A25DA7477B31}" srcOrd="0" destOrd="1" presId="urn:microsoft.com/office/officeart/2005/8/layout/vList6"/>
    <dgm:cxn modelId="{0E0BD3BA-6A05-F64F-AFB7-CFB48DEAA492}" type="presOf" srcId="{E7677BCA-A05B-0C46-B714-763EF756C033}" destId="{60EBE101-D379-8048-9469-0239096729F5}" srcOrd="0" destOrd="0" presId="urn:microsoft.com/office/officeart/2005/8/layout/vList6"/>
    <dgm:cxn modelId="{73624124-C68B-2B40-AB09-8E30F81C994C}" srcId="{F219BC2D-1D12-1741-B3BF-48A6B98DAF4B}" destId="{A949F8EC-B974-9C4D-9D10-303AC0539C00}" srcOrd="0" destOrd="0" parTransId="{54E29534-42A0-D243-A37B-8D58D039FCA6}" sibTransId="{2028DA2A-207D-7945-9223-944B42403827}"/>
    <dgm:cxn modelId="{AD6E13B3-7F27-914B-8AB3-E0D8EFBA66ED}" type="presOf" srcId="{63C63EFA-45B7-784B-B9F8-E67E1B1C0A77}" destId="{7F39305E-216C-BB49-B8C6-404CE7A4EF35}" srcOrd="0" destOrd="2" presId="urn:microsoft.com/office/officeart/2005/8/layout/vList6"/>
    <dgm:cxn modelId="{78948D78-E57A-E84D-AD1D-A2AB07A6792D}" srcId="{F219BC2D-1D12-1741-B3BF-48A6B98DAF4B}" destId="{63C63EFA-45B7-784B-B9F8-E67E1B1C0A77}" srcOrd="2" destOrd="0" parTransId="{851FC4D5-F4A7-4E4C-94C4-419F93C72F3D}" sibTransId="{7E521C3E-6759-6148-BC07-B704B20D3C80}"/>
    <dgm:cxn modelId="{62332C83-F330-1749-944A-D773B624DFDB}" srcId="{E7677BCA-A05B-0C46-B714-763EF756C033}" destId="{D061DA30-7CFB-1743-B5D6-EED8165655F9}" srcOrd="0" destOrd="0" parTransId="{F1634627-1987-984E-B0D8-158F5682A448}" sibTransId="{CCF19448-B81E-D249-9170-A6EE6C3A996D}"/>
    <dgm:cxn modelId="{14A32E09-386D-C341-A6CB-46365CC3342B}" type="presOf" srcId="{D07DDA6A-576B-8141-80A5-44947C40F7D5}" destId="{7F39305E-216C-BB49-B8C6-404CE7A4EF35}" srcOrd="0" destOrd="1" presId="urn:microsoft.com/office/officeart/2005/8/layout/vList6"/>
    <dgm:cxn modelId="{A5DFF540-8C31-824B-842B-01C781260AD0}" srcId="{4453F7CB-6E65-D84C-B97F-F4E051E3BE7D}" destId="{E7677BCA-A05B-0C46-B714-763EF756C033}" srcOrd="0" destOrd="0" parTransId="{57ECDB4D-B62B-CA49-8CE4-CB569AEFA5FD}" sibTransId="{5A2EB747-0277-C348-9BEC-96120FA894DB}"/>
    <dgm:cxn modelId="{D8B3B74A-8DC3-9D4C-B739-94A36CC804FC}" srcId="{F219BC2D-1D12-1741-B3BF-48A6B98DAF4B}" destId="{D07DDA6A-576B-8141-80A5-44947C40F7D5}" srcOrd="1" destOrd="0" parTransId="{CD3C877C-5282-C746-866B-FB8248089A7B}" sibTransId="{9712340F-9C7A-E948-9190-074C2F7C8413}"/>
    <dgm:cxn modelId="{1A4A72D7-CF1A-F445-BC4F-8816B629F7F5}" type="presOf" srcId="{A949F8EC-B974-9C4D-9D10-303AC0539C00}" destId="{7F39305E-216C-BB49-B8C6-404CE7A4EF35}" srcOrd="0" destOrd="0" presId="urn:microsoft.com/office/officeart/2005/8/layout/vList6"/>
    <dgm:cxn modelId="{35EBBAEE-E52E-AC42-B143-BBF05888E9D8}" type="presOf" srcId="{1B011144-FC3C-734C-9312-3752C27C21DF}" destId="{07FBDC06-3356-8C4A-9F1F-A25DA7477B31}" srcOrd="0" destOrd="2" presId="urn:microsoft.com/office/officeart/2005/8/layout/vList6"/>
    <dgm:cxn modelId="{E7EBC7E3-3631-934E-9B37-F73BC63C4C04}" srcId="{E7677BCA-A05B-0C46-B714-763EF756C033}" destId="{0CC8EAB3-ED65-5F43-8FC3-5DF5D5AD5390}" srcOrd="1" destOrd="0" parTransId="{D9A76373-0B12-0842-A419-7F610A63FC8F}" sibTransId="{6BEF2410-E884-264D-A600-88064B76A111}"/>
    <dgm:cxn modelId="{720B749B-B66F-5A40-8B99-F9ADA1EE1A8F}" type="presParOf" srcId="{7BDA6F9E-EB5E-484D-8D97-375E8EB23FD9}" destId="{1113DF36-9D4B-D44C-86E1-2AD02477F954}" srcOrd="0" destOrd="0" presId="urn:microsoft.com/office/officeart/2005/8/layout/vList6"/>
    <dgm:cxn modelId="{B63B4422-CCEE-8E42-B4C7-A60489B43898}" type="presParOf" srcId="{1113DF36-9D4B-D44C-86E1-2AD02477F954}" destId="{60EBE101-D379-8048-9469-0239096729F5}" srcOrd="0" destOrd="0" presId="urn:microsoft.com/office/officeart/2005/8/layout/vList6"/>
    <dgm:cxn modelId="{7A469CFB-CE08-3C40-9DFC-19700F302356}" type="presParOf" srcId="{1113DF36-9D4B-D44C-86E1-2AD02477F954}" destId="{07FBDC06-3356-8C4A-9F1F-A25DA7477B31}" srcOrd="1" destOrd="0" presId="urn:microsoft.com/office/officeart/2005/8/layout/vList6"/>
    <dgm:cxn modelId="{C92C4938-BFA2-2549-A0BA-C07372BABB9B}" type="presParOf" srcId="{7BDA6F9E-EB5E-484D-8D97-375E8EB23FD9}" destId="{3865D5A1-7276-394B-AE1D-F4DEDE75F2EE}" srcOrd="1" destOrd="0" presId="urn:microsoft.com/office/officeart/2005/8/layout/vList6"/>
    <dgm:cxn modelId="{9F170988-AB95-EF4C-AF7C-E6B587083EEF}" type="presParOf" srcId="{7BDA6F9E-EB5E-484D-8D97-375E8EB23FD9}" destId="{B09A202C-C831-3B4A-AB52-0B218C95608F}" srcOrd="2" destOrd="0" presId="urn:microsoft.com/office/officeart/2005/8/layout/vList6"/>
    <dgm:cxn modelId="{D1B40988-4E84-3143-B8D7-59763535A9AF}" type="presParOf" srcId="{B09A202C-C831-3B4A-AB52-0B218C95608F}" destId="{795678E1-87E1-F840-9F87-4C7F4EC3A5D2}" srcOrd="0" destOrd="0" presId="urn:microsoft.com/office/officeart/2005/8/layout/vList6"/>
    <dgm:cxn modelId="{1DE4A582-B98C-0D47-A654-EF0F480EACAF}" type="presParOf" srcId="{B09A202C-C831-3B4A-AB52-0B218C95608F}" destId="{7F39305E-216C-BB49-B8C6-404CE7A4EF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53F7CB-6E65-D84C-B97F-F4E051E3BE7D}" type="doc">
      <dgm:prSet loTypeId="urn:microsoft.com/office/officeart/2005/8/layout/vList6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E7677BCA-A05B-0C46-B714-763EF756C033}">
      <dgm:prSet phldrT="[Text]"/>
      <dgm:spPr/>
      <dgm:t>
        <a:bodyPr/>
        <a:lstStyle/>
        <a:p>
          <a:r>
            <a:rPr lang="en-US" dirty="0" smtClean="0"/>
            <a:t>Benefits</a:t>
          </a:r>
          <a:endParaRPr lang="en-US" dirty="0"/>
        </a:p>
      </dgm:t>
    </dgm:pt>
    <dgm:pt modelId="{57ECDB4D-B62B-CA49-8CE4-CB569AEFA5FD}" type="parTrans" cxnId="{A5DFF540-8C31-824B-842B-01C781260AD0}">
      <dgm:prSet/>
      <dgm:spPr/>
      <dgm:t>
        <a:bodyPr/>
        <a:lstStyle/>
        <a:p>
          <a:endParaRPr lang="en-US"/>
        </a:p>
      </dgm:t>
    </dgm:pt>
    <dgm:pt modelId="{5A2EB747-0277-C348-9BEC-96120FA894DB}" type="sibTrans" cxnId="{A5DFF540-8C31-824B-842B-01C781260AD0}">
      <dgm:prSet/>
      <dgm:spPr/>
      <dgm:t>
        <a:bodyPr/>
        <a:lstStyle/>
        <a:p>
          <a:endParaRPr lang="en-US"/>
        </a:p>
      </dgm:t>
    </dgm:pt>
    <dgm:pt modelId="{D061DA30-7CFB-1743-B5D6-EED8165655F9}">
      <dgm:prSet phldrT="[Text]"/>
      <dgm:spPr/>
      <dgm:t>
        <a:bodyPr/>
        <a:lstStyle/>
        <a:p>
          <a:r>
            <a:rPr lang="en-US" dirty="0" smtClean="0"/>
            <a:t>Lower price increases consumer surplus</a:t>
          </a:r>
          <a:endParaRPr lang="en-US" dirty="0"/>
        </a:p>
      </dgm:t>
    </dgm:pt>
    <dgm:pt modelId="{F1634627-1987-984E-B0D8-158F5682A448}" type="parTrans" cxnId="{62332C83-F330-1749-944A-D773B624DFDB}">
      <dgm:prSet/>
      <dgm:spPr/>
      <dgm:t>
        <a:bodyPr/>
        <a:lstStyle/>
        <a:p>
          <a:endParaRPr lang="en-US"/>
        </a:p>
      </dgm:t>
    </dgm:pt>
    <dgm:pt modelId="{CCF19448-B81E-D249-9170-A6EE6C3A996D}" type="sibTrans" cxnId="{62332C83-F330-1749-944A-D773B624DFDB}">
      <dgm:prSet/>
      <dgm:spPr/>
      <dgm:t>
        <a:bodyPr/>
        <a:lstStyle/>
        <a:p>
          <a:endParaRPr lang="en-US"/>
        </a:p>
      </dgm:t>
    </dgm:pt>
    <dgm:pt modelId="{F219BC2D-1D12-1741-B3BF-48A6B98DAF4B}">
      <dgm:prSet phldrT="[Text]"/>
      <dgm:spPr/>
      <dgm:t>
        <a:bodyPr/>
        <a:lstStyle/>
        <a:p>
          <a:r>
            <a:rPr lang="en-US" dirty="0" smtClean="0"/>
            <a:t>Costs</a:t>
          </a:r>
          <a:endParaRPr lang="en-US" dirty="0"/>
        </a:p>
      </dgm:t>
    </dgm:pt>
    <dgm:pt modelId="{E8D38A1F-6189-914B-8F45-67E41BC7B3A1}" type="parTrans" cxnId="{95F7902A-D50E-A347-8EED-A29ED7896F24}">
      <dgm:prSet/>
      <dgm:spPr/>
      <dgm:t>
        <a:bodyPr/>
        <a:lstStyle/>
        <a:p>
          <a:endParaRPr lang="en-US"/>
        </a:p>
      </dgm:t>
    </dgm:pt>
    <dgm:pt modelId="{5A5BE0F8-AAC4-6B46-8C33-80754B9F4135}" type="sibTrans" cxnId="{95F7902A-D50E-A347-8EED-A29ED7896F24}">
      <dgm:prSet/>
      <dgm:spPr/>
      <dgm:t>
        <a:bodyPr/>
        <a:lstStyle/>
        <a:p>
          <a:endParaRPr lang="en-US"/>
        </a:p>
      </dgm:t>
    </dgm:pt>
    <dgm:pt modelId="{A949F8EC-B974-9C4D-9D10-303AC0539C00}">
      <dgm:prSet phldrT="[Text]"/>
      <dgm:spPr/>
      <dgm:t>
        <a:bodyPr/>
        <a:lstStyle/>
        <a:p>
          <a:r>
            <a:rPr lang="en-US" dirty="0" smtClean="0"/>
            <a:t>Limited supply depending on elasticity</a:t>
          </a:r>
          <a:endParaRPr lang="en-US" dirty="0"/>
        </a:p>
      </dgm:t>
    </dgm:pt>
    <dgm:pt modelId="{54E29534-42A0-D243-A37B-8D58D039FCA6}" type="parTrans" cxnId="{73624124-C68B-2B40-AB09-8E30F81C994C}">
      <dgm:prSet/>
      <dgm:spPr/>
      <dgm:t>
        <a:bodyPr/>
        <a:lstStyle/>
        <a:p>
          <a:endParaRPr lang="en-US"/>
        </a:p>
      </dgm:t>
    </dgm:pt>
    <dgm:pt modelId="{2028DA2A-207D-7945-9223-944B42403827}" type="sibTrans" cxnId="{73624124-C68B-2B40-AB09-8E30F81C994C}">
      <dgm:prSet/>
      <dgm:spPr/>
      <dgm:t>
        <a:bodyPr/>
        <a:lstStyle/>
        <a:p>
          <a:endParaRPr lang="en-US"/>
        </a:p>
      </dgm:t>
    </dgm:pt>
    <dgm:pt modelId="{B61CB6CB-F50B-EF43-9BA5-AC30EB4231B8}">
      <dgm:prSet phldrT="[Text]"/>
      <dgm:spPr/>
      <dgm:t>
        <a:bodyPr/>
        <a:lstStyle/>
        <a:p>
          <a:r>
            <a:rPr lang="en-US" dirty="0" smtClean="0"/>
            <a:t>Quality goods </a:t>
          </a:r>
          <a:endParaRPr lang="en-US" dirty="0"/>
        </a:p>
      </dgm:t>
    </dgm:pt>
    <dgm:pt modelId="{8AE0E82C-1B8C-A746-922B-31C10EEF5AE7}" type="parTrans" cxnId="{A7551B5C-8361-FE4C-A8C2-E58E1DB032BE}">
      <dgm:prSet/>
      <dgm:spPr/>
    </dgm:pt>
    <dgm:pt modelId="{5E10C1D1-1A7A-D54B-BEF0-B57A091E9BB9}" type="sibTrans" cxnId="{A7551B5C-8361-FE4C-A8C2-E58E1DB032BE}">
      <dgm:prSet/>
      <dgm:spPr/>
    </dgm:pt>
    <dgm:pt modelId="{33D3B374-C2BD-684B-B378-5C0697F642D4}">
      <dgm:prSet phldrT="[Text]"/>
      <dgm:spPr/>
      <dgm:t>
        <a:bodyPr/>
        <a:lstStyle/>
        <a:p>
          <a:r>
            <a:rPr lang="en-US" dirty="0" smtClean="0"/>
            <a:t>Might increases price in LR</a:t>
          </a:r>
          <a:endParaRPr lang="en-US" dirty="0"/>
        </a:p>
      </dgm:t>
    </dgm:pt>
    <dgm:pt modelId="{8CC7C5D9-303F-F449-A252-F0E2637B2917}" type="parTrans" cxnId="{9FF07B1D-CE6D-B34B-831C-036D51F442AA}">
      <dgm:prSet/>
      <dgm:spPr/>
    </dgm:pt>
    <dgm:pt modelId="{8007DE45-6F58-8144-A2F4-87FF18B99DE7}" type="sibTrans" cxnId="{9FF07B1D-CE6D-B34B-831C-036D51F442AA}">
      <dgm:prSet/>
      <dgm:spPr/>
    </dgm:pt>
    <dgm:pt modelId="{7BDA6F9E-EB5E-484D-8D97-375E8EB23FD9}" type="pres">
      <dgm:prSet presAssocID="{4453F7CB-6E65-D84C-B97F-F4E051E3BE7D}" presName="Name0" presStyleCnt="0">
        <dgm:presLayoutVars>
          <dgm:dir/>
          <dgm:animLvl val="lvl"/>
          <dgm:resizeHandles/>
        </dgm:presLayoutVars>
      </dgm:prSet>
      <dgm:spPr/>
    </dgm:pt>
    <dgm:pt modelId="{1113DF36-9D4B-D44C-86E1-2AD02477F954}" type="pres">
      <dgm:prSet presAssocID="{E7677BCA-A05B-0C46-B714-763EF756C033}" presName="linNode" presStyleCnt="0"/>
      <dgm:spPr/>
    </dgm:pt>
    <dgm:pt modelId="{60EBE101-D379-8048-9469-0239096729F5}" type="pres">
      <dgm:prSet presAssocID="{E7677BCA-A05B-0C46-B714-763EF756C03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BDC06-3356-8C4A-9F1F-A25DA7477B31}" type="pres">
      <dgm:prSet presAssocID="{E7677BCA-A05B-0C46-B714-763EF756C03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5D5A1-7276-394B-AE1D-F4DEDE75F2EE}" type="pres">
      <dgm:prSet presAssocID="{5A2EB747-0277-C348-9BEC-96120FA894DB}" presName="spacing" presStyleCnt="0"/>
      <dgm:spPr/>
    </dgm:pt>
    <dgm:pt modelId="{B09A202C-C831-3B4A-AB52-0B218C95608F}" type="pres">
      <dgm:prSet presAssocID="{F219BC2D-1D12-1741-B3BF-48A6B98DAF4B}" presName="linNode" presStyleCnt="0"/>
      <dgm:spPr/>
    </dgm:pt>
    <dgm:pt modelId="{795678E1-87E1-F840-9F87-4C7F4EC3A5D2}" type="pres">
      <dgm:prSet presAssocID="{F219BC2D-1D12-1741-B3BF-48A6B98DAF4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9305E-216C-BB49-B8C6-404CE7A4EF35}" type="pres">
      <dgm:prSet presAssocID="{F219BC2D-1D12-1741-B3BF-48A6B98DAF4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8E2504-CA91-4B49-80F1-760EC2C11FCE}" type="presOf" srcId="{E7677BCA-A05B-0C46-B714-763EF756C033}" destId="{60EBE101-D379-8048-9469-0239096729F5}" srcOrd="0" destOrd="0" presId="urn:microsoft.com/office/officeart/2005/8/layout/vList6"/>
    <dgm:cxn modelId="{B71E64C3-6B69-E74D-A883-6FCC5DF28C2A}" type="presOf" srcId="{4453F7CB-6E65-D84C-B97F-F4E051E3BE7D}" destId="{7BDA6F9E-EB5E-484D-8D97-375E8EB23FD9}" srcOrd="0" destOrd="0" presId="urn:microsoft.com/office/officeart/2005/8/layout/vList6"/>
    <dgm:cxn modelId="{CC94826E-C52D-FC4A-A5A7-8E9607CBCFDD}" type="presOf" srcId="{B61CB6CB-F50B-EF43-9BA5-AC30EB4231B8}" destId="{07FBDC06-3356-8C4A-9F1F-A25DA7477B31}" srcOrd="0" destOrd="1" presId="urn:microsoft.com/office/officeart/2005/8/layout/vList6"/>
    <dgm:cxn modelId="{8BA63AF0-FB6C-1140-9E1F-4D573A392308}" type="presOf" srcId="{33D3B374-C2BD-684B-B378-5C0697F642D4}" destId="{7F39305E-216C-BB49-B8C6-404CE7A4EF35}" srcOrd="0" destOrd="1" presId="urn:microsoft.com/office/officeart/2005/8/layout/vList6"/>
    <dgm:cxn modelId="{95F7902A-D50E-A347-8EED-A29ED7896F24}" srcId="{4453F7CB-6E65-D84C-B97F-F4E051E3BE7D}" destId="{F219BC2D-1D12-1741-B3BF-48A6B98DAF4B}" srcOrd="1" destOrd="0" parTransId="{E8D38A1F-6189-914B-8F45-67E41BC7B3A1}" sibTransId="{5A5BE0F8-AAC4-6B46-8C33-80754B9F4135}"/>
    <dgm:cxn modelId="{73624124-C68B-2B40-AB09-8E30F81C994C}" srcId="{F219BC2D-1D12-1741-B3BF-48A6B98DAF4B}" destId="{A949F8EC-B974-9C4D-9D10-303AC0539C00}" srcOrd="0" destOrd="0" parTransId="{54E29534-42A0-D243-A37B-8D58D039FCA6}" sibTransId="{2028DA2A-207D-7945-9223-944B42403827}"/>
    <dgm:cxn modelId="{62332C83-F330-1749-944A-D773B624DFDB}" srcId="{E7677BCA-A05B-0C46-B714-763EF756C033}" destId="{D061DA30-7CFB-1743-B5D6-EED8165655F9}" srcOrd="0" destOrd="0" parTransId="{F1634627-1987-984E-B0D8-158F5682A448}" sibTransId="{CCF19448-B81E-D249-9170-A6EE6C3A996D}"/>
    <dgm:cxn modelId="{A7201E5E-C1A5-E240-BC9D-BB9A122F4FE1}" type="presOf" srcId="{A949F8EC-B974-9C4D-9D10-303AC0539C00}" destId="{7F39305E-216C-BB49-B8C6-404CE7A4EF35}" srcOrd="0" destOrd="0" presId="urn:microsoft.com/office/officeart/2005/8/layout/vList6"/>
    <dgm:cxn modelId="{1D291822-5625-1643-B58A-DF87CEFD729E}" type="presOf" srcId="{F219BC2D-1D12-1741-B3BF-48A6B98DAF4B}" destId="{795678E1-87E1-F840-9F87-4C7F4EC3A5D2}" srcOrd="0" destOrd="0" presId="urn:microsoft.com/office/officeart/2005/8/layout/vList6"/>
    <dgm:cxn modelId="{A5DFF540-8C31-824B-842B-01C781260AD0}" srcId="{4453F7CB-6E65-D84C-B97F-F4E051E3BE7D}" destId="{E7677BCA-A05B-0C46-B714-763EF756C033}" srcOrd="0" destOrd="0" parTransId="{57ECDB4D-B62B-CA49-8CE4-CB569AEFA5FD}" sibTransId="{5A2EB747-0277-C348-9BEC-96120FA894DB}"/>
    <dgm:cxn modelId="{A7551B5C-8361-FE4C-A8C2-E58E1DB032BE}" srcId="{E7677BCA-A05B-0C46-B714-763EF756C033}" destId="{B61CB6CB-F50B-EF43-9BA5-AC30EB4231B8}" srcOrd="1" destOrd="0" parTransId="{8AE0E82C-1B8C-A746-922B-31C10EEF5AE7}" sibTransId="{5E10C1D1-1A7A-D54B-BEF0-B57A091E9BB9}"/>
    <dgm:cxn modelId="{D0B5DB79-A0A2-2647-948C-0005EC99E8FA}" type="presOf" srcId="{D061DA30-7CFB-1743-B5D6-EED8165655F9}" destId="{07FBDC06-3356-8C4A-9F1F-A25DA7477B31}" srcOrd="0" destOrd="0" presId="urn:microsoft.com/office/officeart/2005/8/layout/vList6"/>
    <dgm:cxn modelId="{9FF07B1D-CE6D-B34B-831C-036D51F442AA}" srcId="{F219BC2D-1D12-1741-B3BF-48A6B98DAF4B}" destId="{33D3B374-C2BD-684B-B378-5C0697F642D4}" srcOrd="1" destOrd="0" parTransId="{8CC7C5D9-303F-F449-A252-F0E2637B2917}" sibTransId="{8007DE45-6F58-8144-A2F4-87FF18B99DE7}"/>
    <dgm:cxn modelId="{C81F387B-0AE4-DA43-9236-19B6926DAEEE}" type="presParOf" srcId="{7BDA6F9E-EB5E-484D-8D97-375E8EB23FD9}" destId="{1113DF36-9D4B-D44C-86E1-2AD02477F954}" srcOrd="0" destOrd="0" presId="urn:microsoft.com/office/officeart/2005/8/layout/vList6"/>
    <dgm:cxn modelId="{DF185388-8736-3B47-9A1E-B4B3C114FF9F}" type="presParOf" srcId="{1113DF36-9D4B-D44C-86E1-2AD02477F954}" destId="{60EBE101-D379-8048-9469-0239096729F5}" srcOrd="0" destOrd="0" presId="urn:microsoft.com/office/officeart/2005/8/layout/vList6"/>
    <dgm:cxn modelId="{AF38D036-CB65-7042-A48F-81EA314E3EBF}" type="presParOf" srcId="{1113DF36-9D4B-D44C-86E1-2AD02477F954}" destId="{07FBDC06-3356-8C4A-9F1F-A25DA7477B31}" srcOrd="1" destOrd="0" presId="urn:microsoft.com/office/officeart/2005/8/layout/vList6"/>
    <dgm:cxn modelId="{8EF343C8-9172-7941-9783-704A27668330}" type="presParOf" srcId="{7BDA6F9E-EB5E-484D-8D97-375E8EB23FD9}" destId="{3865D5A1-7276-394B-AE1D-F4DEDE75F2EE}" srcOrd="1" destOrd="0" presId="urn:microsoft.com/office/officeart/2005/8/layout/vList6"/>
    <dgm:cxn modelId="{588F315C-1CD4-8A49-98B1-FBD9A6EE5BE3}" type="presParOf" srcId="{7BDA6F9E-EB5E-484D-8D97-375E8EB23FD9}" destId="{B09A202C-C831-3B4A-AB52-0B218C95608F}" srcOrd="2" destOrd="0" presId="urn:microsoft.com/office/officeart/2005/8/layout/vList6"/>
    <dgm:cxn modelId="{A2417E6B-1597-904A-B7DB-D010A4A54C7E}" type="presParOf" srcId="{B09A202C-C831-3B4A-AB52-0B218C95608F}" destId="{795678E1-87E1-F840-9F87-4C7F4EC3A5D2}" srcOrd="0" destOrd="0" presId="urn:microsoft.com/office/officeart/2005/8/layout/vList6"/>
    <dgm:cxn modelId="{7B5C217C-FE39-DD41-B5DF-30F1571D689D}" type="presParOf" srcId="{B09A202C-C831-3B4A-AB52-0B218C95608F}" destId="{7F39305E-216C-BB49-B8C6-404CE7A4EF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53F7CB-6E65-D84C-B97F-F4E051E3BE7D}" type="doc">
      <dgm:prSet loTypeId="urn:microsoft.com/office/officeart/2005/8/layout/vList6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E7677BCA-A05B-0C46-B714-763EF756C033}">
      <dgm:prSet phldrT="[Text]"/>
      <dgm:spPr/>
      <dgm:t>
        <a:bodyPr/>
        <a:lstStyle/>
        <a:p>
          <a:r>
            <a:rPr lang="en-US" dirty="0" smtClean="0"/>
            <a:t>Benefits</a:t>
          </a:r>
          <a:endParaRPr lang="en-US" dirty="0"/>
        </a:p>
      </dgm:t>
    </dgm:pt>
    <dgm:pt modelId="{57ECDB4D-B62B-CA49-8CE4-CB569AEFA5FD}" type="parTrans" cxnId="{A5DFF540-8C31-824B-842B-01C781260AD0}">
      <dgm:prSet/>
      <dgm:spPr/>
      <dgm:t>
        <a:bodyPr/>
        <a:lstStyle/>
        <a:p>
          <a:endParaRPr lang="en-US"/>
        </a:p>
      </dgm:t>
    </dgm:pt>
    <dgm:pt modelId="{5A2EB747-0277-C348-9BEC-96120FA894DB}" type="sibTrans" cxnId="{A5DFF540-8C31-824B-842B-01C781260AD0}">
      <dgm:prSet/>
      <dgm:spPr/>
      <dgm:t>
        <a:bodyPr/>
        <a:lstStyle/>
        <a:p>
          <a:endParaRPr lang="en-US"/>
        </a:p>
      </dgm:t>
    </dgm:pt>
    <dgm:pt modelId="{D061DA30-7CFB-1743-B5D6-EED8165655F9}">
      <dgm:prSet phldrT="[Text]"/>
      <dgm:spPr/>
      <dgm:t>
        <a:bodyPr/>
        <a:lstStyle/>
        <a:p>
          <a:r>
            <a:rPr lang="en-US" dirty="0" smtClean="0"/>
            <a:t>If business is profitable better return</a:t>
          </a:r>
          <a:endParaRPr lang="en-US" dirty="0"/>
        </a:p>
      </dgm:t>
    </dgm:pt>
    <dgm:pt modelId="{F1634627-1987-984E-B0D8-158F5682A448}" type="parTrans" cxnId="{62332C83-F330-1749-944A-D773B624DFDB}">
      <dgm:prSet/>
      <dgm:spPr/>
      <dgm:t>
        <a:bodyPr/>
        <a:lstStyle/>
        <a:p>
          <a:endParaRPr lang="en-US"/>
        </a:p>
      </dgm:t>
    </dgm:pt>
    <dgm:pt modelId="{CCF19448-B81E-D249-9170-A6EE6C3A996D}" type="sibTrans" cxnId="{62332C83-F330-1749-944A-D773B624DFDB}">
      <dgm:prSet/>
      <dgm:spPr/>
      <dgm:t>
        <a:bodyPr/>
        <a:lstStyle/>
        <a:p>
          <a:endParaRPr lang="en-US"/>
        </a:p>
      </dgm:t>
    </dgm:pt>
    <dgm:pt modelId="{F219BC2D-1D12-1741-B3BF-48A6B98DAF4B}">
      <dgm:prSet phldrT="[Text]"/>
      <dgm:spPr/>
      <dgm:t>
        <a:bodyPr/>
        <a:lstStyle/>
        <a:p>
          <a:r>
            <a:rPr lang="en-US" dirty="0" smtClean="0"/>
            <a:t>Costs</a:t>
          </a:r>
          <a:endParaRPr lang="en-US" dirty="0"/>
        </a:p>
      </dgm:t>
    </dgm:pt>
    <dgm:pt modelId="{E8D38A1F-6189-914B-8F45-67E41BC7B3A1}" type="parTrans" cxnId="{95F7902A-D50E-A347-8EED-A29ED7896F24}">
      <dgm:prSet/>
      <dgm:spPr/>
      <dgm:t>
        <a:bodyPr/>
        <a:lstStyle/>
        <a:p>
          <a:endParaRPr lang="en-US"/>
        </a:p>
      </dgm:t>
    </dgm:pt>
    <dgm:pt modelId="{5A5BE0F8-AAC4-6B46-8C33-80754B9F4135}" type="sibTrans" cxnId="{95F7902A-D50E-A347-8EED-A29ED7896F24}">
      <dgm:prSet/>
      <dgm:spPr/>
      <dgm:t>
        <a:bodyPr/>
        <a:lstStyle/>
        <a:p>
          <a:endParaRPr lang="en-US"/>
        </a:p>
      </dgm:t>
    </dgm:pt>
    <dgm:pt modelId="{A949F8EC-B974-9C4D-9D10-303AC0539C00}">
      <dgm:prSet phldrT="[Text]"/>
      <dgm:spPr/>
      <dgm:t>
        <a:bodyPr/>
        <a:lstStyle/>
        <a:p>
          <a:r>
            <a:rPr lang="en-US" dirty="0" smtClean="0"/>
            <a:t>Might increase in </a:t>
          </a:r>
          <a:r>
            <a:rPr lang="en-US" dirty="0" err="1" smtClean="0"/>
            <a:t>labour</a:t>
          </a:r>
          <a:r>
            <a:rPr lang="en-US" dirty="0" smtClean="0"/>
            <a:t> redundancy.</a:t>
          </a:r>
          <a:endParaRPr lang="en-US" dirty="0"/>
        </a:p>
      </dgm:t>
    </dgm:pt>
    <dgm:pt modelId="{54E29534-42A0-D243-A37B-8D58D039FCA6}" type="parTrans" cxnId="{73624124-C68B-2B40-AB09-8E30F81C994C}">
      <dgm:prSet/>
      <dgm:spPr/>
      <dgm:t>
        <a:bodyPr/>
        <a:lstStyle/>
        <a:p>
          <a:endParaRPr lang="en-US"/>
        </a:p>
      </dgm:t>
    </dgm:pt>
    <dgm:pt modelId="{2028DA2A-207D-7945-9223-944B42403827}" type="sibTrans" cxnId="{73624124-C68B-2B40-AB09-8E30F81C994C}">
      <dgm:prSet/>
      <dgm:spPr/>
      <dgm:t>
        <a:bodyPr/>
        <a:lstStyle/>
        <a:p>
          <a:endParaRPr lang="en-US"/>
        </a:p>
      </dgm:t>
    </dgm:pt>
    <dgm:pt modelId="{7BDA6F9E-EB5E-484D-8D97-375E8EB23FD9}" type="pres">
      <dgm:prSet presAssocID="{4453F7CB-6E65-D84C-B97F-F4E051E3BE7D}" presName="Name0" presStyleCnt="0">
        <dgm:presLayoutVars>
          <dgm:dir/>
          <dgm:animLvl val="lvl"/>
          <dgm:resizeHandles/>
        </dgm:presLayoutVars>
      </dgm:prSet>
      <dgm:spPr/>
    </dgm:pt>
    <dgm:pt modelId="{1113DF36-9D4B-D44C-86E1-2AD02477F954}" type="pres">
      <dgm:prSet presAssocID="{E7677BCA-A05B-0C46-B714-763EF756C033}" presName="linNode" presStyleCnt="0"/>
      <dgm:spPr/>
    </dgm:pt>
    <dgm:pt modelId="{60EBE101-D379-8048-9469-0239096729F5}" type="pres">
      <dgm:prSet presAssocID="{E7677BCA-A05B-0C46-B714-763EF756C03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BDC06-3356-8C4A-9F1F-A25DA7477B31}" type="pres">
      <dgm:prSet presAssocID="{E7677BCA-A05B-0C46-B714-763EF756C03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5D5A1-7276-394B-AE1D-F4DEDE75F2EE}" type="pres">
      <dgm:prSet presAssocID="{5A2EB747-0277-C348-9BEC-96120FA894DB}" presName="spacing" presStyleCnt="0"/>
      <dgm:spPr/>
    </dgm:pt>
    <dgm:pt modelId="{B09A202C-C831-3B4A-AB52-0B218C95608F}" type="pres">
      <dgm:prSet presAssocID="{F219BC2D-1D12-1741-B3BF-48A6B98DAF4B}" presName="linNode" presStyleCnt="0"/>
      <dgm:spPr/>
    </dgm:pt>
    <dgm:pt modelId="{795678E1-87E1-F840-9F87-4C7F4EC3A5D2}" type="pres">
      <dgm:prSet presAssocID="{F219BC2D-1D12-1741-B3BF-48A6B98DAF4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9305E-216C-BB49-B8C6-404CE7A4EF35}" type="pres">
      <dgm:prSet presAssocID="{F219BC2D-1D12-1741-B3BF-48A6B98DAF4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89A39F-6D0F-A944-8A87-8DD3374CEE7F}" type="presOf" srcId="{E7677BCA-A05B-0C46-B714-763EF756C033}" destId="{60EBE101-D379-8048-9469-0239096729F5}" srcOrd="0" destOrd="0" presId="urn:microsoft.com/office/officeart/2005/8/layout/vList6"/>
    <dgm:cxn modelId="{95F7902A-D50E-A347-8EED-A29ED7896F24}" srcId="{4453F7CB-6E65-D84C-B97F-F4E051E3BE7D}" destId="{F219BC2D-1D12-1741-B3BF-48A6B98DAF4B}" srcOrd="1" destOrd="0" parTransId="{E8D38A1F-6189-914B-8F45-67E41BC7B3A1}" sibTransId="{5A5BE0F8-AAC4-6B46-8C33-80754B9F4135}"/>
    <dgm:cxn modelId="{DF61404A-6272-EC4B-9F81-13C900A787EF}" type="presOf" srcId="{4453F7CB-6E65-D84C-B97F-F4E051E3BE7D}" destId="{7BDA6F9E-EB5E-484D-8D97-375E8EB23FD9}" srcOrd="0" destOrd="0" presId="urn:microsoft.com/office/officeart/2005/8/layout/vList6"/>
    <dgm:cxn modelId="{BA191D39-BDDE-CF42-BD94-DC6D040E0574}" type="presOf" srcId="{D061DA30-7CFB-1743-B5D6-EED8165655F9}" destId="{07FBDC06-3356-8C4A-9F1F-A25DA7477B31}" srcOrd="0" destOrd="0" presId="urn:microsoft.com/office/officeart/2005/8/layout/vList6"/>
    <dgm:cxn modelId="{73624124-C68B-2B40-AB09-8E30F81C994C}" srcId="{F219BC2D-1D12-1741-B3BF-48A6B98DAF4B}" destId="{A949F8EC-B974-9C4D-9D10-303AC0539C00}" srcOrd="0" destOrd="0" parTransId="{54E29534-42A0-D243-A37B-8D58D039FCA6}" sibTransId="{2028DA2A-207D-7945-9223-944B42403827}"/>
    <dgm:cxn modelId="{62332C83-F330-1749-944A-D773B624DFDB}" srcId="{E7677BCA-A05B-0C46-B714-763EF756C033}" destId="{D061DA30-7CFB-1743-B5D6-EED8165655F9}" srcOrd="0" destOrd="0" parTransId="{F1634627-1987-984E-B0D8-158F5682A448}" sibTransId="{CCF19448-B81E-D249-9170-A6EE6C3A996D}"/>
    <dgm:cxn modelId="{32F50FD1-37AE-D84E-A618-AC15D347B59E}" type="presOf" srcId="{A949F8EC-B974-9C4D-9D10-303AC0539C00}" destId="{7F39305E-216C-BB49-B8C6-404CE7A4EF35}" srcOrd="0" destOrd="0" presId="urn:microsoft.com/office/officeart/2005/8/layout/vList6"/>
    <dgm:cxn modelId="{A5DFF540-8C31-824B-842B-01C781260AD0}" srcId="{4453F7CB-6E65-D84C-B97F-F4E051E3BE7D}" destId="{E7677BCA-A05B-0C46-B714-763EF756C033}" srcOrd="0" destOrd="0" parTransId="{57ECDB4D-B62B-CA49-8CE4-CB569AEFA5FD}" sibTransId="{5A2EB747-0277-C348-9BEC-96120FA894DB}"/>
    <dgm:cxn modelId="{C191C9A7-AE0E-604B-B99B-861D25138BCD}" type="presOf" srcId="{F219BC2D-1D12-1741-B3BF-48A6B98DAF4B}" destId="{795678E1-87E1-F840-9F87-4C7F4EC3A5D2}" srcOrd="0" destOrd="0" presId="urn:microsoft.com/office/officeart/2005/8/layout/vList6"/>
    <dgm:cxn modelId="{F16F0268-D744-3342-B2C6-4AF586DDDCBA}" type="presParOf" srcId="{7BDA6F9E-EB5E-484D-8D97-375E8EB23FD9}" destId="{1113DF36-9D4B-D44C-86E1-2AD02477F954}" srcOrd="0" destOrd="0" presId="urn:microsoft.com/office/officeart/2005/8/layout/vList6"/>
    <dgm:cxn modelId="{2D8EC9EB-E442-0E4F-8975-19442BE86C3E}" type="presParOf" srcId="{1113DF36-9D4B-D44C-86E1-2AD02477F954}" destId="{60EBE101-D379-8048-9469-0239096729F5}" srcOrd="0" destOrd="0" presId="urn:microsoft.com/office/officeart/2005/8/layout/vList6"/>
    <dgm:cxn modelId="{2F221388-BE9C-CE46-A130-CC04A10F49D2}" type="presParOf" srcId="{1113DF36-9D4B-D44C-86E1-2AD02477F954}" destId="{07FBDC06-3356-8C4A-9F1F-A25DA7477B31}" srcOrd="1" destOrd="0" presId="urn:microsoft.com/office/officeart/2005/8/layout/vList6"/>
    <dgm:cxn modelId="{C6848D45-80F2-074C-9BA0-5D54B04CECDB}" type="presParOf" srcId="{7BDA6F9E-EB5E-484D-8D97-375E8EB23FD9}" destId="{3865D5A1-7276-394B-AE1D-F4DEDE75F2EE}" srcOrd="1" destOrd="0" presId="urn:microsoft.com/office/officeart/2005/8/layout/vList6"/>
    <dgm:cxn modelId="{851B0BB5-A2AC-834F-8FAA-375E6FF5E328}" type="presParOf" srcId="{7BDA6F9E-EB5E-484D-8D97-375E8EB23FD9}" destId="{B09A202C-C831-3B4A-AB52-0B218C95608F}" srcOrd="2" destOrd="0" presId="urn:microsoft.com/office/officeart/2005/8/layout/vList6"/>
    <dgm:cxn modelId="{6D301CB5-519C-C246-B826-73B7A273DCD7}" type="presParOf" srcId="{B09A202C-C831-3B4A-AB52-0B218C95608F}" destId="{795678E1-87E1-F840-9F87-4C7F4EC3A5D2}" srcOrd="0" destOrd="0" presId="urn:microsoft.com/office/officeart/2005/8/layout/vList6"/>
    <dgm:cxn modelId="{47C201E0-3CF2-7C4B-A028-34190512A94D}" type="presParOf" srcId="{B09A202C-C831-3B4A-AB52-0B218C95608F}" destId="{7F39305E-216C-BB49-B8C6-404CE7A4EF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BDC06-3356-8C4A-9F1F-A25DA7477B31}">
      <dsp:nvSpPr>
        <dsp:cNvPr id="0" name=""/>
        <dsp:cNvSpPr/>
      </dsp:nvSpPr>
      <dsp:spPr>
        <a:xfrm>
          <a:off x="3251199" y="375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Gains higher profit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Decreases cost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Market share</a:t>
          </a:r>
          <a:endParaRPr lang="en-US" sz="2300" kern="1200" dirty="0"/>
        </a:p>
      </dsp:txBody>
      <dsp:txXfrm>
        <a:off x="3251199" y="183480"/>
        <a:ext cx="4327486" cy="1098628"/>
      </dsp:txXfrm>
    </dsp:sp>
    <dsp:sp modelId="{60EBE101-D379-8048-9469-0239096729F5}">
      <dsp:nvSpPr>
        <dsp:cNvPr id="0" name=""/>
        <dsp:cNvSpPr/>
      </dsp:nvSpPr>
      <dsp:spPr>
        <a:xfrm>
          <a:off x="0" y="375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Benefits</a:t>
          </a:r>
          <a:endParaRPr lang="en-US" sz="5400" kern="1200" dirty="0"/>
        </a:p>
      </dsp:txBody>
      <dsp:txXfrm>
        <a:off x="71507" y="71882"/>
        <a:ext cx="3108186" cy="1321824"/>
      </dsp:txXfrm>
    </dsp:sp>
    <dsp:sp modelId="{7F39305E-216C-BB49-B8C6-404CE7A4EF35}">
      <dsp:nvSpPr>
        <dsp:cNvPr id="0" name=""/>
        <dsp:cNvSpPr/>
      </dsp:nvSpPr>
      <dsp:spPr>
        <a:xfrm>
          <a:off x="3251199" y="1611697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Regulatory intervention may decrease the power.</a:t>
          </a:r>
          <a:endParaRPr lang="en-US" sz="2300" kern="1200" dirty="0"/>
        </a:p>
      </dsp:txBody>
      <dsp:txXfrm>
        <a:off x="3251199" y="1794802"/>
        <a:ext cx="4327486" cy="1098628"/>
      </dsp:txXfrm>
    </dsp:sp>
    <dsp:sp modelId="{795678E1-87E1-F840-9F87-4C7F4EC3A5D2}">
      <dsp:nvSpPr>
        <dsp:cNvPr id="0" name=""/>
        <dsp:cNvSpPr/>
      </dsp:nvSpPr>
      <dsp:spPr>
        <a:xfrm>
          <a:off x="0" y="1611697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Costs</a:t>
          </a:r>
          <a:endParaRPr lang="en-US" sz="5400" kern="1200" dirty="0"/>
        </a:p>
      </dsp:txBody>
      <dsp:txXfrm>
        <a:off x="71507" y="1683204"/>
        <a:ext cx="3108186" cy="1321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BDC06-3356-8C4A-9F1F-A25DA7477B31}">
      <dsp:nvSpPr>
        <dsp:cNvPr id="0" name=""/>
        <dsp:cNvSpPr/>
      </dsp:nvSpPr>
      <dsp:spPr>
        <a:xfrm>
          <a:off x="3251199" y="375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Long-term contracts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Secure or stable income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Increase profit</a:t>
          </a:r>
          <a:endParaRPr lang="en-US" sz="1800" kern="1200" dirty="0"/>
        </a:p>
      </dsp:txBody>
      <dsp:txXfrm>
        <a:off x="3251199" y="183480"/>
        <a:ext cx="4327486" cy="1098628"/>
      </dsp:txXfrm>
    </dsp:sp>
    <dsp:sp modelId="{60EBE101-D379-8048-9469-0239096729F5}">
      <dsp:nvSpPr>
        <dsp:cNvPr id="0" name=""/>
        <dsp:cNvSpPr/>
      </dsp:nvSpPr>
      <dsp:spPr>
        <a:xfrm>
          <a:off x="0" y="375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Benefits</a:t>
          </a:r>
          <a:endParaRPr lang="en-US" sz="5400" kern="1200" dirty="0"/>
        </a:p>
      </dsp:txBody>
      <dsp:txXfrm>
        <a:off x="71507" y="71882"/>
        <a:ext cx="3108186" cy="1321824"/>
      </dsp:txXfrm>
    </dsp:sp>
    <dsp:sp modelId="{7F39305E-216C-BB49-B8C6-404CE7A4EF35}">
      <dsp:nvSpPr>
        <dsp:cNvPr id="0" name=""/>
        <dsp:cNvSpPr/>
      </dsp:nvSpPr>
      <dsp:spPr>
        <a:xfrm>
          <a:off x="3251199" y="1611697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Monopsony firm might threaten the suppliers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May be forced to supply at lower price.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Lower </a:t>
          </a:r>
          <a:r>
            <a:rPr lang="en-US" sz="1800" kern="1200" dirty="0" err="1" smtClean="0"/>
            <a:t>livingstandards</a:t>
          </a:r>
          <a:endParaRPr lang="en-US" sz="1800" kern="1200" dirty="0"/>
        </a:p>
      </dsp:txBody>
      <dsp:txXfrm>
        <a:off x="3251199" y="1794802"/>
        <a:ext cx="4327486" cy="1098628"/>
      </dsp:txXfrm>
    </dsp:sp>
    <dsp:sp modelId="{795678E1-87E1-F840-9F87-4C7F4EC3A5D2}">
      <dsp:nvSpPr>
        <dsp:cNvPr id="0" name=""/>
        <dsp:cNvSpPr/>
      </dsp:nvSpPr>
      <dsp:spPr>
        <a:xfrm>
          <a:off x="0" y="1611697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Costs</a:t>
          </a:r>
          <a:endParaRPr lang="en-US" sz="5400" kern="1200" dirty="0"/>
        </a:p>
      </dsp:txBody>
      <dsp:txXfrm>
        <a:off x="71507" y="1683204"/>
        <a:ext cx="3108186" cy="13218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BDC06-3356-8C4A-9F1F-A25DA7477B31}">
      <dsp:nvSpPr>
        <dsp:cNvPr id="0" name=""/>
        <dsp:cNvSpPr/>
      </dsp:nvSpPr>
      <dsp:spPr>
        <a:xfrm>
          <a:off x="3251199" y="375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Lower price increases consumer surplus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Quality goods </a:t>
          </a:r>
          <a:endParaRPr lang="en-US" sz="2400" kern="1200" dirty="0"/>
        </a:p>
      </dsp:txBody>
      <dsp:txXfrm>
        <a:off x="3251199" y="183480"/>
        <a:ext cx="4327486" cy="1098628"/>
      </dsp:txXfrm>
    </dsp:sp>
    <dsp:sp modelId="{60EBE101-D379-8048-9469-0239096729F5}">
      <dsp:nvSpPr>
        <dsp:cNvPr id="0" name=""/>
        <dsp:cNvSpPr/>
      </dsp:nvSpPr>
      <dsp:spPr>
        <a:xfrm>
          <a:off x="0" y="375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Benefits</a:t>
          </a:r>
          <a:endParaRPr lang="en-US" sz="5400" kern="1200" dirty="0"/>
        </a:p>
      </dsp:txBody>
      <dsp:txXfrm>
        <a:off x="71507" y="71882"/>
        <a:ext cx="3108186" cy="1321824"/>
      </dsp:txXfrm>
    </dsp:sp>
    <dsp:sp modelId="{7F39305E-216C-BB49-B8C6-404CE7A4EF35}">
      <dsp:nvSpPr>
        <dsp:cNvPr id="0" name=""/>
        <dsp:cNvSpPr/>
      </dsp:nvSpPr>
      <dsp:spPr>
        <a:xfrm>
          <a:off x="3251199" y="1611697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Limited supply depending on elasticity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Might increases price in LR</a:t>
          </a:r>
          <a:endParaRPr lang="en-US" sz="2400" kern="1200" dirty="0"/>
        </a:p>
      </dsp:txBody>
      <dsp:txXfrm>
        <a:off x="3251199" y="1794802"/>
        <a:ext cx="4327486" cy="1098628"/>
      </dsp:txXfrm>
    </dsp:sp>
    <dsp:sp modelId="{795678E1-87E1-F840-9F87-4C7F4EC3A5D2}">
      <dsp:nvSpPr>
        <dsp:cNvPr id="0" name=""/>
        <dsp:cNvSpPr/>
      </dsp:nvSpPr>
      <dsp:spPr>
        <a:xfrm>
          <a:off x="0" y="1611697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Costs</a:t>
          </a:r>
          <a:endParaRPr lang="en-US" sz="5400" kern="1200" dirty="0"/>
        </a:p>
      </dsp:txBody>
      <dsp:txXfrm>
        <a:off x="71507" y="1683204"/>
        <a:ext cx="3108186" cy="13218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BDC06-3356-8C4A-9F1F-A25DA7477B31}">
      <dsp:nvSpPr>
        <dsp:cNvPr id="0" name=""/>
        <dsp:cNvSpPr/>
      </dsp:nvSpPr>
      <dsp:spPr>
        <a:xfrm>
          <a:off x="3251199" y="375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If business is profitable better return</a:t>
          </a:r>
          <a:endParaRPr lang="en-US" sz="3300" kern="1200" dirty="0"/>
        </a:p>
      </dsp:txBody>
      <dsp:txXfrm>
        <a:off x="3251199" y="183480"/>
        <a:ext cx="4327486" cy="1098628"/>
      </dsp:txXfrm>
    </dsp:sp>
    <dsp:sp modelId="{60EBE101-D379-8048-9469-0239096729F5}">
      <dsp:nvSpPr>
        <dsp:cNvPr id="0" name=""/>
        <dsp:cNvSpPr/>
      </dsp:nvSpPr>
      <dsp:spPr>
        <a:xfrm>
          <a:off x="0" y="375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Benefits</a:t>
          </a:r>
          <a:endParaRPr lang="en-US" sz="5400" kern="1200" dirty="0"/>
        </a:p>
      </dsp:txBody>
      <dsp:txXfrm>
        <a:off x="71507" y="71882"/>
        <a:ext cx="3108186" cy="1321824"/>
      </dsp:txXfrm>
    </dsp:sp>
    <dsp:sp modelId="{7F39305E-216C-BB49-B8C6-404CE7A4EF35}">
      <dsp:nvSpPr>
        <dsp:cNvPr id="0" name=""/>
        <dsp:cNvSpPr/>
      </dsp:nvSpPr>
      <dsp:spPr>
        <a:xfrm>
          <a:off x="3251199" y="1611697"/>
          <a:ext cx="4876800" cy="14648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Might increase in </a:t>
          </a:r>
          <a:r>
            <a:rPr lang="en-US" sz="3300" kern="1200" dirty="0" err="1" smtClean="0"/>
            <a:t>labour</a:t>
          </a:r>
          <a:r>
            <a:rPr lang="en-US" sz="3300" kern="1200" dirty="0" smtClean="0"/>
            <a:t> redundancy.</a:t>
          </a:r>
          <a:endParaRPr lang="en-US" sz="3300" kern="1200" dirty="0"/>
        </a:p>
      </dsp:txBody>
      <dsp:txXfrm>
        <a:off x="3251199" y="1794802"/>
        <a:ext cx="4327486" cy="1098628"/>
      </dsp:txXfrm>
    </dsp:sp>
    <dsp:sp modelId="{795678E1-87E1-F840-9F87-4C7F4EC3A5D2}">
      <dsp:nvSpPr>
        <dsp:cNvPr id="0" name=""/>
        <dsp:cNvSpPr/>
      </dsp:nvSpPr>
      <dsp:spPr>
        <a:xfrm>
          <a:off x="0" y="1611697"/>
          <a:ext cx="3251200" cy="146483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Costs</a:t>
          </a:r>
          <a:endParaRPr lang="en-US" sz="5400" kern="1200" dirty="0"/>
        </a:p>
      </dsp:txBody>
      <dsp:txXfrm>
        <a:off x="71507" y="1683204"/>
        <a:ext cx="3108186" cy="1321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8B28-9602-CD41-8F76-4F2FC1F40DEA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61E8C-FD25-6543-B5AF-92D71B9E2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8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5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9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73817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5" y="1270128"/>
            <a:ext cx="9897158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 smtClean="0">
                <a:solidFill>
                  <a:srgbClr val="B0A0DD"/>
                </a:solidFill>
                <a:latin typeface="Arial Black" panose="020B0A04020102020204" pitchFamily="34" charset="0"/>
              </a:rPr>
              <a:t>Monopsony</a:t>
            </a:r>
            <a:endParaRPr lang="en-US" sz="3600" b="1" dirty="0" smtClean="0">
              <a:solidFill>
                <a:srgbClr val="B0A0DD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B0A0DD"/>
                </a:solidFill>
                <a:latin typeface="Arial Black" panose="020B0A04020102020204" pitchFamily="34" charset="0"/>
              </a:rPr>
              <a:t>Objectives</a:t>
            </a:r>
            <a:r>
              <a:rPr lang="en-US" sz="3600" dirty="0">
                <a:solidFill>
                  <a:srgbClr val="B0A0DD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Describe </a:t>
            </a:r>
            <a:r>
              <a:rPr lang="en-US" sz="4000" dirty="0" smtClean="0">
                <a:latin typeface="Abadi MT Condensed Light"/>
                <a:cs typeface="Abadi MT Condensed Light"/>
              </a:rPr>
              <a:t>monopsony and the conditions of monopsony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Explain </a:t>
            </a:r>
            <a:r>
              <a:rPr lang="en-US" sz="4000" dirty="0" smtClean="0">
                <a:latin typeface="Abadi MT Condensed Light"/>
                <a:cs typeface="Abadi MT Condensed Light"/>
              </a:rPr>
              <a:t>the advantages and disadvantages of </a:t>
            </a:r>
            <a:r>
              <a:rPr lang="en-US" sz="4000" dirty="0" smtClean="0">
                <a:latin typeface="Abadi MT Condensed Light"/>
                <a:cs typeface="Abadi MT Condensed Light"/>
              </a:rPr>
              <a:t>Monopsony</a:t>
            </a:r>
            <a:endParaRPr lang="en-US" sz="4000" dirty="0">
              <a:latin typeface="Abadi MT Condensed Light"/>
              <a:cs typeface="Abadi MT Condensed Light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8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6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Monopsony</a:t>
            </a:r>
          </a:p>
          <a:p>
            <a:pPr marL="857250" indent="-857250" algn="just">
              <a:buFont typeface="Wingdings" charset="2"/>
              <a:buChar char="v"/>
            </a:pPr>
            <a:r>
              <a:rPr lang="en-US" sz="5400" dirty="0" smtClean="0">
                <a:solidFill>
                  <a:srgbClr val="B0A0DD"/>
                </a:solidFill>
                <a:latin typeface="+mj-lt"/>
                <a:cs typeface="Abadi MT Condensed Extra Bold"/>
              </a:rPr>
              <a:t>A market structure in which there is a dominant buyer</a:t>
            </a:r>
            <a:endParaRPr lang="en-US" sz="5400" dirty="0" smtClean="0">
              <a:solidFill>
                <a:srgbClr val="B0A0DD"/>
              </a:solidFill>
              <a:latin typeface="+mj-lt"/>
              <a:cs typeface="Abadi MT Condensed Extra Bold"/>
            </a:endParaRPr>
          </a:p>
          <a:p>
            <a:pPr marL="857250" indent="-857250" algn="just">
              <a:buFont typeface="Wingdings" charset="2"/>
              <a:buChar char="v"/>
            </a:pPr>
            <a:r>
              <a:rPr lang="en-US" sz="5400" dirty="0" smtClean="0">
                <a:solidFill>
                  <a:srgbClr val="B0A0DD"/>
                </a:solidFill>
                <a:latin typeface="+mj-lt"/>
                <a:cs typeface="Apple Chancery"/>
              </a:rPr>
              <a:t>A pure monopsony exists when there is only one buyer in the market</a:t>
            </a:r>
            <a:endParaRPr lang="en-US" sz="5400" dirty="0" smtClean="0">
              <a:solidFill>
                <a:srgbClr val="B0A0DD"/>
              </a:solidFill>
              <a:latin typeface="+mj-lt"/>
              <a:cs typeface="Apple Chancery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35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Costs and benefits of monopsony:</a:t>
            </a:r>
          </a:p>
          <a:p>
            <a:r>
              <a:rPr lang="en-US" sz="4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The monopsonist:</a:t>
            </a:r>
            <a:endParaRPr lang="en-US" sz="4000" dirty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57373051"/>
              </p:ext>
            </p:extLst>
          </p:nvPr>
        </p:nvGraphicFramePr>
        <p:xfrm>
          <a:off x="1921571" y="3149477"/>
          <a:ext cx="8128000" cy="307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5005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Costs and benefits of monopsony:</a:t>
            </a:r>
          </a:p>
          <a:p>
            <a:r>
              <a:rPr lang="en-US" sz="4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Suppliers:</a:t>
            </a:r>
            <a:endParaRPr lang="en-US" sz="4000" dirty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1807224"/>
              </p:ext>
            </p:extLst>
          </p:nvPr>
        </p:nvGraphicFramePr>
        <p:xfrm>
          <a:off x="1921571" y="3149477"/>
          <a:ext cx="8128000" cy="307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523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Costs and benefits of monopsony:</a:t>
            </a:r>
          </a:p>
          <a:p>
            <a:r>
              <a:rPr lang="en-US" sz="4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Customers :</a:t>
            </a:r>
            <a:endParaRPr lang="en-US" sz="4000" dirty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44856515"/>
              </p:ext>
            </p:extLst>
          </p:nvPr>
        </p:nvGraphicFramePr>
        <p:xfrm>
          <a:off x="1921571" y="3149477"/>
          <a:ext cx="8128000" cy="307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523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Costs and benefits of monopsony:</a:t>
            </a:r>
          </a:p>
          <a:p>
            <a:r>
              <a:rPr lang="en-US" sz="4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Employees:</a:t>
            </a:r>
            <a:endParaRPr lang="en-US" sz="4000" dirty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57931973"/>
              </p:ext>
            </p:extLst>
          </p:nvPr>
        </p:nvGraphicFramePr>
        <p:xfrm>
          <a:off x="1921571" y="3149477"/>
          <a:ext cx="8128000" cy="307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929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6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                Stay Safe!</a:t>
            </a:r>
          </a:p>
          <a:p>
            <a:pPr algn="just"/>
            <a:r>
              <a:rPr lang="en-US" sz="60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In next class Oligopoly will </a:t>
            </a:r>
            <a:r>
              <a:rPr lang="en-US" sz="600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be covered.</a:t>
            </a:r>
            <a:endParaRPr lang="en-US" sz="6000" dirty="0" smtClean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145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169</Words>
  <Application>Microsoft Macintosh PowerPoint</Application>
  <PresentationFormat>Custom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Aishath Hussain</cp:lastModifiedBy>
  <cp:revision>82</cp:revision>
  <dcterms:modified xsi:type="dcterms:W3CDTF">2020-06-26T19:24:57Z</dcterms:modified>
</cp:coreProperties>
</file>