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2AE17B-4ED2-BD47-A793-35FA7E192C48}" type="doc">
      <dgm:prSet loTypeId="urn:microsoft.com/office/officeart/2005/8/layout/chevron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10B76BC-AE83-EE41-9B7C-4C6DCF2EEF03}">
      <dgm:prSet phldrT="[Text]"/>
      <dgm:spPr/>
      <dgm:t>
        <a:bodyPr/>
        <a:lstStyle/>
        <a:p>
          <a:r>
            <a:rPr lang="en-US" dirty="0" smtClean="0"/>
            <a:t>Profit </a:t>
          </a:r>
          <a:endParaRPr lang="en-US" dirty="0"/>
        </a:p>
      </dgm:t>
    </dgm:pt>
    <dgm:pt modelId="{5A6FCCB1-E093-934F-B144-EB05F8CAB362}" type="parTrans" cxnId="{0FAE692B-9736-2444-A861-DF130ADCA6FE}">
      <dgm:prSet/>
      <dgm:spPr/>
      <dgm:t>
        <a:bodyPr/>
        <a:lstStyle/>
        <a:p>
          <a:endParaRPr lang="en-US"/>
        </a:p>
      </dgm:t>
    </dgm:pt>
    <dgm:pt modelId="{2095176F-C13D-5440-8AA9-39E9A8014818}" type="sibTrans" cxnId="{0FAE692B-9736-2444-A861-DF130ADCA6FE}">
      <dgm:prSet/>
      <dgm:spPr/>
      <dgm:t>
        <a:bodyPr/>
        <a:lstStyle/>
        <a:p>
          <a:endParaRPr lang="en-US"/>
        </a:p>
      </dgm:t>
    </dgm:pt>
    <dgm:pt modelId="{81F59724-DDA6-684E-BF94-7C9F9A9B2DE6}">
      <dgm:prSet phldrT="[Text]"/>
      <dgm:spPr/>
      <dgm:t>
        <a:bodyPr/>
        <a:lstStyle/>
        <a:p>
          <a:r>
            <a:rPr lang="en-US" dirty="0" smtClean="0"/>
            <a:t>MR=MC</a:t>
          </a:r>
          <a:endParaRPr lang="en-US" dirty="0"/>
        </a:p>
      </dgm:t>
    </dgm:pt>
    <dgm:pt modelId="{2DECCD0D-9D68-2349-8F84-9548B4E72A3B}" type="parTrans" cxnId="{65E5F4DF-79A3-E746-A7A1-E3ACFEE8CAEA}">
      <dgm:prSet/>
      <dgm:spPr/>
      <dgm:t>
        <a:bodyPr/>
        <a:lstStyle/>
        <a:p>
          <a:endParaRPr lang="en-US"/>
        </a:p>
      </dgm:t>
    </dgm:pt>
    <dgm:pt modelId="{72502509-3710-A949-97DC-B741033D09A6}" type="sibTrans" cxnId="{65E5F4DF-79A3-E746-A7A1-E3ACFEE8CAEA}">
      <dgm:prSet/>
      <dgm:spPr/>
      <dgm:t>
        <a:bodyPr/>
        <a:lstStyle/>
        <a:p>
          <a:endParaRPr lang="en-US"/>
        </a:p>
      </dgm:t>
    </dgm:pt>
    <dgm:pt modelId="{F3A1BDF6-D446-C647-AEBE-93A23A2540E7}">
      <dgm:prSet phldrT="[Text]"/>
      <dgm:spPr/>
      <dgm:t>
        <a:bodyPr/>
        <a:lstStyle/>
        <a:p>
          <a:r>
            <a:rPr lang="en-US" dirty="0" smtClean="0"/>
            <a:t>Revenue</a:t>
          </a:r>
          <a:endParaRPr lang="en-US" dirty="0"/>
        </a:p>
      </dgm:t>
    </dgm:pt>
    <dgm:pt modelId="{43E889D7-A61F-F24C-955C-2EB792E76212}" type="parTrans" cxnId="{80AD53B6-8618-8B4C-A418-A33088E3026A}">
      <dgm:prSet/>
      <dgm:spPr/>
      <dgm:t>
        <a:bodyPr/>
        <a:lstStyle/>
        <a:p>
          <a:endParaRPr lang="en-US"/>
        </a:p>
      </dgm:t>
    </dgm:pt>
    <dgm:pt modelId="{0A989244-BFFB-F147-9F23-FBFD3AF9EBDE}" type="sibTrans" cxnId="{80AD53B6-8618-8B4C-A418-A33088E3026A}">
      <dgm:prSet/>
      <dgm:spPr/>
      <dgm:t>
        <a:bodyPr/>
        <a:lstStyle/>
        <a:p>
          <a:endParaRPr lang="en-US"/>
        </a:p>
      </dgm:t>
    </dgm:pt>
    <dgm:pt modelId="{E8DE8257-C588-EE40-8987-D7522D44D58E}">
      <dgm:prSet phldrT="[Text]"/>
      <dgm:spPr/>
      <dgm:t>
        <a:bodyPr/>
        <a:lstStyle/>
        <a:p>
          <a:r>
            <a:rPr lang="en-US" dirty="0" smtClean="0"/>
            <a:t>MR=0</a:t>
          </a:r>
          <a:endParaRPr lang="en-US" dirty="0"/>
        </a:p>
      </dgm:t>
    </dgm:pt>
    <dgm:pt modelId="{DF2607C6-A22C-4548-B7CC-17458A493564}" type="parTrans" cxnId="{DB924DEB-4B05-BE4F-A2E6-D3EFC5626C27}">
      <dgm:prSet/>
      <dgm:spPr/>
      <dgm:t>
        <a:bodyPr/>
        <a:lstStyle/>
        <a:p>
          <a:endParaRPr lang="en-US"/>
        </a:p>
      </dgm:t>
    </dgm:pt>
    <dgm:pt modelId="{1B525299-65B1-AD4E-8153-BD1A3519E2B0}" type="sibTrans" cxnId="{DB924DEB-4B05-BE4F-A2E6-D3EFC5626C27}">
      <dgm:prSet/>
      <dgm:spPr/>
      <dgm:t>
        <a:bodyPr/>
        <a:lstStyle/>
        <a:p>
          <a:endParaRPr lang="en-US"/>
        </a:p>
      </dgm:t>
    </dgm:pt>
    <dgm:pt modelId="{8A4387E6-3411-2643-88FE-B5C5E722AA13}">
      <dgm:prSet phldrT="[Text]"/>
      <dgm:spPr/>
      <dgm:t>
        <a:bodyPr/>
        <a:lstStyle/>
        <a:p>
          <a:r>
            <a:rPr lang="en-US" dirty="0" smtClean="0"/>
            <a:t>Sales</a:t>
          </a:r>
          <a:endParaRPr lang="en-US" dirty="0"/>
        </a:p>
      </dgm:t>
    </dgm:pt>
    <dgm:pt modelId="{E996E6FD-C058-514F-9E6F-512F0F6CFC04}" type="parTrans" cxnId="{FACEB2D1-6E42-4144-AFDD-02D4928EF12D}">
      <dgm:prSet/>
      <dgm:spPr/>
      <dgm:t>
        <a:bodyPr/>
        <a:lstStyle/>
        <a:p>
          <a:endParaRPr lang="en-US"/>
        </a:p>
      </dgm:t>
    </dgm:pt>
    <dgm:pt modelId="{2A195A4F-ECE4-304E-9C1A-95B99635FBE1}" type="sibTrans" cxnId="{FACEB2D1-6E42-4144-AFDD-02D4928EF12D}">
      <dgm:prSet/>
      <dgm:spPr/>
      <dgm:t>
        <a:bodyPr/>
        <a:lstStyle/>
        <a:p>
          <a:endParaRPr lang="en-US"/>
        </a:p>
      </dgm:t>
    </dgm:pt>
    <dgm:pt modelId="{54C97B53-9983-A744-A1BA-FDD43C78718E}">
      <dgm:prSet/>
      <dgm:spPr/>
      <dgm:t>
        <a:bodyPr/>
        <a:lstStyle/>
        <a:p>
          <a:r>
            <a:rPr lang="en-US" dirty="0" smtClean="0"/>
            <a:t>AC=AR</a:t>
          </a:r>
          <a:endParaRPr lang="en-US" dirty="0"/>
        </a:p>
      </dgm:t>
    </dgm:pt>
    <dgm:pt modelId="{29EB9233-F296-B44F-A98A-675FA2A0E02F}" type="parTrans" cxnId="{84B05177-DE87-CD4F-9D4B-E6977B87995A}">
      <dgm:prSet/>
      <dgm:spPr/>
      <dgm:t>
        <a:bodyPr/>
        <a:lstStyle/>
        <a:p>
          <a:endParaRPr lang="en-US"/>
        </a:p>
      </dgm:t>
    </dgm:pt>
    <dgm:pt modelId="{443D74C4-B6CC-1543-879B-B9D520DB6098}" type="sibTrans" cxnId="{84B05177-DE87-CD4F-9D4B-E6977B87995A}">
      <dgm:prSet/>
      <dgm:spPr/>
      <dgm:t>
        <a:bodyPr/>
        <a:lstStyle/>
        <a:p>
          <a:endParaRPr lang="en-US"/>
        </a:p>
      </dgm:t>
    </dgm:pt>
    <dgm:pt modelId="{EF044113-0553-9D41-B585-4E418532B2AC}" type="pres">
      <dgm:prSet presAssocID="{D62AE17B-4ED2-BD47-A793-35FA7E192C48}" presName="linearFlow" presStyleCnt="0">
        <dgm:presLayoutVars>
          <dgm:dir/>
          <dgm:animLvl val="lvl"/>
          <dgm:resizeHandles val="exact"/>
        </dgm:presLayoutVars>
      </dgm:prSet>
      <dgm:spPr/>
    </dgm:pt>
    <dgm:pt modelId="{5261B4D7-2268-C749-96E9-8F019045CEC0}" type="pres">
      <dgm:prSet presAssocID="{210B76BC-AE83-EE41-9B7C-4C6DCF2EEF03}" presName="composite" presStyleCnt="0"/>
      <dgm:spPr/>
    </dgm:pt>
    <dgm:pt modelId="{B965E07B-0B77-634D-A598-BFB334772215}" type="pres">
      <dgm:prSet presAssocID="{210B76BC-AE83-EE41-9B7C-4C6DCF2EEF03}" presName="parentText" presStyleLbl="alignNode1" presStyleIdx="0" presStyleCnt="3" custScaleX="114191">
        <dgm:presLayoutVars>
          <dgm:chMax val="1"/>
          <dgm:bulletEnabled val="1"/>
        </dgm:presLayoutVars>
      </dgm:prSet>
      <dgm:spPr/>
    </dgm:pt>
    <dgm:pt modelId="{C38730C4-DD5D-2D48-9192-98B143962910}" type="pres">
      <dgm:prSet presAssocID="{210B76BC-AE83-EE41-9B7C-4C6DCF2EEF0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32981C-AE56-004C-9D51-08844FEC0C73}" type="pres">
      <dgm:prSet presAssocID="{2095176F-C13D-5440-8AA9-39E9A8014818}" presName="sp" presStyleCnt="0"/>
      <dgm:spPr/>
    </dgm:pt>
    <dgm:pt modelId="{66D1FF3E-33C8-0741-923C-EF0433EDACF7}" type="pres">
      <dgm:prSet presAssocID="{F3A1BDF6-D446-C647-AEBE-93A23A2540E7}" presName="composite" presStyleCnt="0"/>
      <dgm:spPr/>
    </dgm:pt>
    <dgm:pt modelId="{A9A5B93B-010D-374F-8D56-714A3333EDED}" type="pres">
      <dgm:prSet presAssocID="{F3A1BDF6-D446-C647-AEBE-93A23A2540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26F2FC-057D-724E-B794-E302680B1F0F}" type="pres">
      <dgm:prSet presAssocID="{F3A1BDF6-D446-C647-AEBE-93A23A2540E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4C50-95A5-7540-87E4-D82C5F6292D7}" type="pres">
      <dgm:prSet presAssocID="{0A989244-BFFB-F147-9F23-FBFD3AF9EBDE}" presName="sp" presStyleCnt="0"/>
      <dgm:spPr/>
    </dgm:pt>
    <dgm:pt modelId="{66E0D8AF-AF94-814A-966B-93EC6C7A45B1}" type="pres">
      <dgm:prSet presAssocID="{8A4387E6-3411-2643-88FE-B5C5E722AA13}" presName="composite" presStyleCnt="0"/>
      <dgm:spPr/>
    </dgm:pt>
    <dgm:pt modelId="{9E03392E-C096-4F4D-8A2C-F13E3412F6DE}" type="pres">
      <dgm:prSet presAssocID="{8A4387E6-3411-2643-88FE-B5C5E722AA1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71920F-CC57-C640-B889-EDF430F7A9E7}" type="pres">
      <dgm:prSet presAssocID="{8A4387E6-3411-2643-88FE-B5C5E722AA13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69FE9BA-1EBF-A445-801A-F758AED908A0}" type="presOf" srcId="{8A4387E6-3411-2643-88FE-B5C5E722AA13}" destId="{9E03392E-C096-4F4D-8A2C-F13E3412F6DE}" srcOrd="0" destOrd="0" presId="urn:microsoft.com/office/officeart/2005/8/layout/chevron2"/>
    <dgm:cxn modelId="{FACEB2D1-6E42-4144-AFDD-02D4928EF12D}" srcId="{D62AE17B-4ED2-BD47-A793-35FA7E192C48}" destId="{8A4387E6-3411-2643-88FE-B5C5E722AA13}" srcOrd="2" destOrd="0" parTransId="{E996E6FD-C058-514F-9E6F-512F0F6CFC04}" sibTransId="{2A195A4F-ECE4-304E-9C1A-95B99635FBE1}"/>
    <dgm:cxn modelId="{25677A0C-A395-C444-9B36-996645412184}" type="presOf" srcId="{210B76BC-AE83-EE41-9B7C-4C6DCF2EEF03}" destId="{B965E07B-0B77-634D-A598-BFB334772215}" srcOrd="0" destOrd="0" presId="urn:microsoft.com/office/officeart/2005/8/layout/chevron2"/>
    <dgm:cxn modelId="{65E5F4DF-79A3-E746-A7A1-E3ACFEE8CAEA}" srcId="{210B76BC-AE83-EE41-9B7C-4C6DCF2EEF03}" destId="{81F59724-DDA6-684E-BF94-7C9F9A9B2DE6}" srcOrd="0" destOrd="0" parTransId="{2DECCD0D-9D68-2349-8F84-9548B4E72A3B}" sibTransId="{72502509-3710-A949-97DC-B741033D09A6}"/>
    <dgm:cxn modelId="{A3F68E92-5B3F-8643-9606-4D88ACEBACA2}" type="presOf" srcId="{F3A1BDF6-D446-C647-AEBE-93A23A2540E7}" destId="{A9A5B93B-010D-374F-8D56-714A3333EDED}" srcOrd="0" destOrd="0" presId="urn:microsoft.com/office/officeart/2005/8/layout/chevron2"/>
    <dgm:cxn modelId="{0FAE692B-9736-2444-A861-DF130ADCA6FE}" srcId="{D62AE17B-4ED2-BD47-A793-35FA7E192C48}" destId="{210B76BC-AE83-EE41-9B7C-4C6DCF2EEF03}" srcOrd="0" destOrd="0" parTransId="{5A6FCCB1-E093-934F-B144-EB05F8CAB362}" sibTransId="{2095176F-C13D-5440-8AA9-39E9A8014818}"/>
    <dgm:cxn modelId="{8243816C-9B64-4542-8CB5-96DFA16A08D4}" type="presOf" srcId="{D62AE17B-4ED2-BD47-A793-35FA7E192C48}" destId="{EF044113-0553-9D41-B585-4E418532B2AC}" srcOrd="0" destOrd="0" presId="urn:microsoft.com/office/officeart/2005/8/layout/chevron2"/>
    <dgm:cxn modelId="{80AD53B6-8618-8B4C-A418-A33088E3026A}" srcId="{D62AE17B-4ED2-BD47-A793-35FA7E192C48}" destId="{F3A1BDF6-D446-C647-AEBE-93A23A2540E7}" srcOrd="1" destOrd="0" parTransId="{43E889D7-A61F-F24C-955C-2EB792E76212}" sibTransId="{0A989244-BFFB-F147-9F23-FBFD3AF9EBDE}"/>
    <dgm:cxn modelId="{49FDB07E-237F-6E46-BE51-175557FC0B41}" type="presOf" srcId="{54C97B53-9983-A744-A1BA-FDD43C78718E}" destId="{7871920F-CC57-C640-B889-EDF430F7A9E7}" srcOrd="0" destOrd="0" presId="urn:microsoft.com/office/officeart/2005/8/layout/chevron2"/>
    <dgm:cxn modelId="{DB924DEB-4B05-BE4F-A2E6-D3EFC5626C27}" srcId="{F3A1BDF6-D446-C647-AEBE-93A23A2540E7}" destId="{E8DE8257-C588-EE40-8987-D7522D44D58E}" srcOrd="0" destOrd="0" parTransId="{DF2607C6-A22C-4548-B7CC-17458A493564}" sibTransId="{1B525299-65B1-AD4E-8153-BD1A3519E2B0}"/>
    <dgm:cxn modelId="{CAD519A1-5415-7941-86AE-759CA553C7E9}" type="presOf" srcId="{81F59724-DDA6-684E-BF94-7C9F9A9B2DE6}" destId="{C38730C4-DD5D-2D48-9192-98B143962910}" srcOrd="0" destOrd="0" presId="urn:microsoft.com/office/officeart/2005/8/layout/chevron2"/>
    <dgm:cxn modelId="{84B05177-DE87-CD4F-9D4B-E6977B87995A}" srcId="{8A4387E6-3411-2643-88FE-B5C5E722AA13}" destId="{54C97B53-9983-A744-A1BA-FDD43C78718E}" srcOrd="0" destOrd="0" parTransId="{29EB9233-F296-B44F-A98A-675FA2A0E02F}" sibTransId="{443D74C4-B6CC-1543-879B-B9D520DB6098}"/>
    <dgm:cxn modelId="{4D5B3C70-D4AC-5F4A-A66E-EAA3B348E108}" type="presOf" srcId="{E8DE8257-C588-EE40-8987-D7522D44D58E}" destId="{1B26F2FC-057D-724E-B794-E302680B1F0F}" srcOrd="0" destOrd="0" presId="urn:microsoft.com/office/officeart/2005/8/layout/chevron2"/>
    <dgm:cxn modelId="{9F7E31A1-0777-0C40-94FF-B197847CCFB4}" type="presParOf" srcId="{EF044113-0553-9D41-B585-4E418532B2AC}" destId="{5261B4D7-2268-C749-96E9-8F019045CEC0}" srcOrd="0" destOrd="0" presId="urn:microsoft.com/office/officeart/2005/8/layout/chevron2"/>
    <dgm:cxn modelId="{697A7961-3A88-E24E-87E2-4803ADD138DF}" type="presParOf" srcId="{5261B4D7-2268-C749-96E9-8F019045CEC0}" destId="{B965E07B-0B77-634D-A598-BFB334772215}" srcOrd="0" destOrd="0" presId="urn:microsoft.com/office/officeart/2005/8/layout/chevron2"/>
    <dgm:cxn modelId="{802EEE94-0064-0040-A007-D4DE637CFE47}" type="presParOf" srcId="{5261B4D7-2268-C749-96E9-8F019045CEC0}" destId="{C38730C4-DD5D-2D48-9192-98B143962910}" srcOrd="1" destOrd="0" presId="urn:microsoft.com/office/officeart/2005/8/layout/chevron2"/>
    <dgm:cxn modelId="{76431086-0083-644B-9BE1-432E289C57D3}" type="presParOf" srcId="{EF044113-0553-9D41-B585-4E418532B2AC}" destId="{1C32981C-AE56-004C-9D51-08844FEC0C73}" srcOrd="1" destOrd="0" presId="urn:microsoft.com/office/officeart/2005/8/layout/chevron2"/>
    <dgm:cxn modelId="{EB70E819-FAF4-EE48-B675-870322F476C1}" type="presParOf" srcId="{EF044113-0553-9D41-B585-4E418532B2AC}" destId="{66D1FF3E-33C8-0741-923C-EF0433EDACF7}" srcOrd="2" destOrd="0" presId="urn:microsoft.com/office/officeart/2005/8/layout/chevron2"/>
    <dgm:cxn modelId="{0E80B04B-FA4D-7740-835B-901110CD1837}" type="presParOf" srcId="{66D1FF3E-33C8-0741-923C-EF0433EDACF7}" destId="{A9A5B93B-010D-374F-8D56-714A3333EDED}" srcOrd="0" destOrd="0" presId="urn:microsoft.com/office/officeart/2005/8/layout/chevron2"/>
    <dgm:cxn modelId="{8A057EB1-7B7E-D94B-9F99-B85089784E82}" type="presParOf" srcId="{66D1FF3E-33C8-0741-923C-EF0433EDACF7}" destId="{1B26F2FC-057D-724E-B794-E302680B1F0F}" srcOrd="1" destOrd="0" presId="urn:microsoft.com/office/officeart/2005/8/layout/chevron2"/>
    <dgm:cxn modelId="{E7779A14-3EB1-D044-BD30-C7EF1124B38D}" type="presParOf" srcId="{EF044113-0553-9D41-B585-4E418532B2AC}" destId="{D9484C50-95A5-7540-87E4-D82C5F6292D7}" srcOrd="3" destOrd="0" presId="urn:microsoft.com/office/officeart/2005/8/layout/chevron2"/>
    <dgm:cxn modelId="{820E5C17-F6B6-484D-A5E8-8F1022EEA97C}" type="presParOf" srcId="{EF044113-0553-9D41-B585-4E418532B2AC}" destId="{66E0D8AF-AF94-814A-966B-93EC6C7A45B1}" srcOrd="4" destOrd="0" presId="urn:microsoft.com/office/officeart/2005/8/layout/chevron2"/>
    <dgm:cxn modelId="{B558265F-D2C1-C24B-93CC-03CA4B532AE4}" type="presParOf" srcId="{66E0D8AF-AF94-814A-966B-93EC6C7A45B1}" destId="{9E03392E-C096-4F4D-8A2C-F13E3412F6DE}" srcOrd="0" destOrd="0" presId="urn:microsoft.com/office/officeart/2005/8/layout/chevron2"/>
    <dgm:cxn modelId="{C2B34D90-1EA1-BC42-AEE3-6FB606876889}" type="presParOf" srcId="{66E0D8AF-AF94-814A-966B-93EC6C7A45B1}" destId="{7871920F-CC57-C640-B889-EDF430F7A9E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4B2F4E-EC51-0441-93D3-C94C5210ED3C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A65242-61C7-8047-B311-6872C823E3BF}">
      <dgm:prSet phldrT="[Text]"/>
      <dgm:spPr/>
      <dgm:t>
        <a:bodyPr/>
        <a:lstStyle/>
        <a:p>
          <a:r>
            <a:rPr lang="en-US" dirty="0" smtClean="0"/>
            <a:t>Total revenue(TR)</a:t>
          </a:r>
          <a:endParaRPr lang="en-US" dirty="0"/>
        </a:p>
      </dgm:t>
    </dgm:pt>
    <dgm:pt modelId="{4F46A5A4-F2E6-2548-90E0-974126B2C5FF}" type="parTrans" cxnId="{43276060-E1E1-D942-98A0-E069ECBCB450}">
      <dgm:prSet/>
      <dgm:spPr/>
      <dgm:t>
        <a:bodyPr/>
        <a:lstStyle/>
        <a:p>
          <a:endParaRPr lang="en-US"/>
        </a:p>
      </dgm:t>
    </dgm:pt>
    <dgm:pt modelId="{E4898FA2-06A2-334E-AB7A-8890C34AADF1}" type="sibTrans" cxnId="{43276060-E1E1-D942-98A0-E069ECBCB450}">
      <dgm:prSet/>
      <dgm:spPr/>
      <dgm:t>
        <a:bodyPr/>
        <a:lstStyle/>
        <a:p>
          <a:endParaRPr lang="en-US"/>
        </a:p>
      </dgm:t>
    </dgm:pt>
    <dgm:pt modelId="{89502D63-B437-1B4A-8943-1BBD30564A2A}">
      <dgm:prSet phldrT="[Text]"/>
      <dgm:spPr/>
      <dgm:t>
        <a:bodyPr/>
        <a:lstStyle/>
        <a:p>
          <a:r>
            <a:rPr lang="en-US" dirty="0" smtClean="0"/>
            <a:t>Amount of money earned by selling a product(P*Q)</a:t>
          </a:r>
          <a:endParaRPr lang="en-US" dirty="0"/>
        </a:p>
      </dgm:t>
    </dgm:pt>
    <dgm:pt modelId="{FB1CB705-67FA-D64C-A0D5-B0CDF7AE2640}" type="parTrans" cxnId="{E4062555-5F48-2244-B1F4-80278D97EFFB}">
      <dgm:prSet/>
      <dgm:spPr/>
      <dgm:t>
        <a:bodyPr/>
        <a:lstStyle/>
        <a:p>
          <a:endParaRPr lang="en-US"/>
        </a:p>
      </dgm:t>
    </dgm:pt>
    <dgm:pt modelId="{C803795F-FDDB-5141-AA27-94CC0C525172}" type="sibTrans" cxnId="{E4062555-5F48-2244-B1F4-80278D97EFFB}">
      <dgm:prSet/>
      <dgm:spPr/>
      <dgm:t>
        <a:bodyPr/>
        <a:lstStyle/>
        <a:p>
          <a:endParaRPr lang="en-US"/>
        </a:p>
      </dgm:t>
    </dgm:pt>
    <dgm:pt modelId="{9BE2F511-E950-074A-B827-C363A941D549}">
      <dgm:prSet phldrT="[Text]"/>
      <dgm:spPr/>
      <dgm:t>
        <a:bodyPr/>
        <a:lstStyle/>
        <a:p>
          <a:r>
            <a:rPr lang="en-US" dirty="0" smtClean="0"/>
            <a:t>Average revenue(P/AR)</a:t>
          </a:r>
          <a:endParaRPr lang="en-US" dirty="0"/>
        </a:p>
      </dgm:t>
    </dgm:pt>
    <dgm:pt modelId="{D56085E5-EB7B-8848-9C3E-82537C465C39}" type="parTrans" cxnId="{FCBA76A8-0353-D448-B4B3-89F90183663F}">
      <dgm:prSet/>
      <dgm:spPr/>
      <dgm:t>
        <a:bodyPr/>
        <a:lstStyle/>
        <a:p>
          <a:endParaRPr lang="en-US"/>
        </a:p>
      </dgm:t>
    </dgm:pt>
    <dgm:pt modelId="{CDD3DA49-028A-FF4E-94B2-28FEF931903C}" type="sibTrans" cxnId="{FCBA76A8-0353-D448-B4B3-89F90183663F}">
      <dgm:prSet/>
      <dgm:spPr/>
      <dgm:t>
        <a:bodyPr/>
        <a:lstStyle/>
        <a:p>
          <a:endParaRPr lang="en-US"/>
        </a:p>
      </dgm:t>
    </dgm:pt>
    <dgm:pt modelId="{1D2AFB9C-C527-C749-9E48-471F51000FB6}">
      <dgm:prSet phldrT="[Text]"/>
      <dgm:spPr/>
      <dgm:t>
        <a:bodyPr/>
        <a:lstStyle/>
        <a:p>
          <a:r>
            <a:rPr lang="en-US" dirty="0" smtClean="0"/>
            <a:t>Revenue per unit sold(TR/Q)</a:t>
          </a:r>
          <a:endParaRPr lang="en-US" dirty="0"/>
        </a:p>
      </dgm:t>
    </dgm:pt>
    <dgm:pt modelId="{06D84ECC-7759-934E-9F04-11B6EBE9CD56}" type="parTrans" cxnId="{8E1097CA-69BC-E547-9173-A59FEDA771AD}">
      <dgm:prSet/>
      <dgm:spPr/>
      <dgm:t>
        <a:bodyPr/>
        <a:lstStyle/>
        <a:p>
          <a:endParaRPr lang="en-US"/>
        </a:p>
      </dgm:t>
    </dgm:pt>
    <dgm:pt modelId="{66DC3B50-93CD-664C-885C-6B0CCC67A3AD}" type="sibTrans" cxnId="{8E1097CA-69BC-E547-9173-A59FEDA771AD}">
      <dgm:prSet/>
      <dgm:spPr/>
      <dgm:t>
        <a:bodyPr/>
        <a:lstStyle/>
        <a:p>
          <a:endParaRPr lang="en-US"/>
        </a:p>
      </dgm:t>
    </dgm:pt>
    <dgm:pt modelId="{A2D220A3-0860-984D-BA52-0A6036935F02}">
      <dgm:prSet phldrT="[Text]"/>
      <dgm:spPr/>
      <dgm:t>
        <a:bodyPr/>
        <a:lstStyle/>
        <a:p>
          <a:r>
            <a:rPr lang="en-US" dirty="0" smtClean="0"/>
            <a:t>Marginal revenue(MR)</a:t>
          </a:r>
          <a:endParaRPr lang="en-US" dirty="0"/>
        </a:p>
      </dgm:t>
    </dgm:pt>
    <dgm:pt modelId="{F162ABC2-AB35-DC45-8E46-BC61ED4742D6}" type="parTrans" cxnId="{75BFC143-1EA5-3E45-B858-4525CB465101}">
      <dgm:prSet/>
      <dgm:spPr/>
      <dgm:t>
        <a:bodyPr/>
        <a:lstStyle/>
        <a:p>
          <a:endParaRPr lang="en-US"/>
        </a:p>
      </dgm:t>
    </dgm:pt>
    <dgm:pt modelId="{54F83C20-C857-244A-8D17-83D9D57E6E06}" type="sibTrans" cxnId="{75BFC143-1EA5-3E45-B858-4525CB465101}">
      <dgm:prSet/>
      <dgm:spPr/>
      <dgm:t>
        <a:bodyPr/>
        <a:lstStyle/>
        <a:p>
          <a:endParaRPr lang="en-US"/>
        </a:p>
      </dgm:t>
    </dgm:pt>
    <dgm:pt modelId="{4D2B39ED-7534-E045-BC7B-5E9001C21E88}">
      <dgm:prSet phldrT="[Text]"/>
      <dgm:spPr/>
      <dgm:t>
        <a:bodyPr/>
        <a:lstStyle/>
        <a:p>
          <a:r>
            <a:rPr lang="en-US" dirty="0" smtClean="0"/>
            <a:t>Additional revenue from sale of an extra unit(MR2-MR1)</a:t>
          </a:r>
          <a:endParaRPr lang="en-US" dirty="0"/>
        </a:p>
      </dgm:t>
    </dgm:pt>
    <dgm:pt modelId="{D2F48D65-BFF4-4148-B43C-1C39AE840FEA}" type="parTrans" cxnId="{F0781B37-7D83-5543-A758-50F41923D868}">
      <dgm:prSet/>
      <dgm:spPr/>
      <dgm:t>
        <a:bodyPr/>
        <a:lstStyle/>
        <a:p>
          <a:endParaRPr lang="en-US"/>
        </a:p>
      </dgm:t>
    </dgm:pt>
    <dgm:pt modelId="{F56906CC-F67B-1042-A0DF-D7A86CEA1199}" type="sibTrans" cxnId="{F0781B37-7D83-5543-A758-50F41923D868}">
      <dgm:prSet/>
      <dgm:spPr/>
      <dgm:t>
        <a:bodyPr/>
        <a:lstStyle/>
        <a:p>
          <a:endParaRPr lang="en-US"/>
        </a:p>
      </dgm:t>
    </dgm:pt>
    <dgm:pt modelId="{B8DF5B20-EB95-214A-B40F-A7CC3ECA0B97}" type="pres">
      <dgm:prSet presAssocID="{254B2F4E-EC51-0441-93D3-C94C5210ED3C}" presName="Name0" presStyleCnt="0">
        <dgm:presLayoutVars>
          <dgm:dir/>
          <dgm:animLvl val="lvl"/>
          <dgm:resizeHandles val="exact"/>
        </dgm:presLayoutVars>
      </dgm:prSet>
      <dgm:spPr/>
    </dgm:pt>
    <dgm:pt modelId="{AA3B4549-B5E7-234C-879B-E641A7B1AB7A}" type="pres">
      <dgm:prSet presAssocID="{3CA65242-61C7-8047-B311-6872C823E3BF}" presName="linNode" presStyleCnt="0"/>
      <dgm:spPr/>
    </dgm:pt>
    <dgm:pt modelId="{4CE95D12-88DE-334A-8649-15DD2B7CB939}" type="pres">
      <dgm:prSet presAssocID="{3CA65242-61C7-8047-B311-6872C823E3B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E759A51-6067-0E4B-821F-57A593922779}" type="pres">
      <dgm:prSet presAssocID="{3CA65242-61C7-8047-B311-6872C823E3B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F01E4E-B663-104B-ACB7-A16B595D813E}" type="pres">
      <dgm:prSet presAssocID="{E4898FA2-06A2-334E-AB7A-8890C34AADF1}" presName="sp" presStyleCnt="0"/>
      <dgm:spPr/>
    </dgm:pt>
    <dgm:pt modelId="{DBB84293-57BF-784A-B92C-A57D86BA0C99}" type="pres">
      <dgm:prSet presAssocID="{9BE2F511-E950-074A-B827-C363A941D549}" presName="linNode" presStyleCnt="0"/>
      <dgm:spPr/>
    </dgm:pt>
    <dgm:pt modelId="{34FAAEED-B5B5-5140-8EDA-114293E340B6}" type="pres">
      <dgm:prSet presAssocID="{9BE2F511-E950-074A-B827-C363A941D54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D928BA4-461E-FD49-8F74-0449F96056E4}" type="pres">
      <dgm:prSet presAssocID="{9BE2F511-E950-074A-B827-C363A941D54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392094-6487-D54D-91FA-D53927152628}" type="pres">
      <dgm:prSet presAssocID="{CDD3DA49-028A-FF4E-94B2-28FEF931903C}" presName="sp" presStyleCnt="0"/>
      <dgm:spPr/>
    </dgm:pt>
    <dgm:pt modelId="{361DC214-4037-5F4D-B313-28EADA43EFDB}" type="pres">
      <dgm:prSet presAssocID="{A2D220A3-0860-984D-BA52-0A6036935F02}" presName="linNode" presStyleCnt="0"/>
      <dgm:spPr/>
    </dgm:pt>
    <dgm:pt modelId="{8064F32C-88B8-844C-B80D-76E767084F42}" type="pres">
      <dgm:prSet presAssocID="{A2D220A3-0860-984D-BA52-0A6036935F0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4A81951-CD67-0944-85F8-055D0ABB4EBF}" type="pres">
      <dgm:prSet presAssocID="{A2D220A3-0860-984D-BA52-0A6036935F0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BFC143-1EA5-3E45-B858-4525CB465101}" srcId="{254B2F4E-EC51-0441-93D3-C94C5210ED3C}" destId="{A2D220A3-0860-984D-BA52-0A6036935F02}" srcOrd="2" destOrd="0" parTransId="{F162ABC2-AB35-DC45-8E46-BC61ED4742D6}" sibTransId="{54F83C20-C857-244A-8D17-83D9D57E6E06}"/>
    <dgm:cxn modelId="{61FED78E-6B18-894C-97AB-443935277F5A}" type="presOf" srcId="{89502D63-B437-1B4A-8943-1BBD30564A2A}" destId="{1E759A51-6067-0E4B-821F-57A593922779}" srcOrd="0" destOrd="0" presId="urn:microsoft.com/office/officeart/2005/8/layout/vList5"/>
    <dgm:cxn modelId="{FCBA76A8-0353-D448-B4B3-89F90183663F}" srcId="{254B2F4E-EC51-0441-93D3-C94C5210ED3C}" destId="{9BE2F511-E950-074A-B827-C363A941D549}" srcOrd="1" destOrd="0" parTransId="{D56085E5-EB7B-8848-9C3E-82537C465C39}" sibTransId="{CDD3DA49-028A-FF4E-94B2-28FEF931903C}"/>
    <dgm:cxn modelId="{EFC65B4C-0B2A-454F-B93E-961C0BE1F0E9}" type="presOf" srcId="{254B2F4E-EC51-0441-93D3-C94C5210ED3C}" destId="{B8DF5B20-EB95-214A-B40F-A7CC3ECA0B97}" srcOrd="0" destOrd="0" presId="urn:microsoft.com/office/officeart/2005/8/layout/vList5"/>
    <dgm:cxn modelId="{8FD0D7D1-F6DA-E84E-9EA7-20A54965A79F}" type="presOf" srcId="{1D2AFB9C-C527-C749-9E48-471F51000FB6}" destId="{5D928BA4-461E-FD49-8F74-0449F96056E4}" srcOrd="0" destOrd="0" presId="urn:microsoft.com/office/officeart/2005/8/layout/vList5"/>
    <dgm:cxn modelId="{E4062555-5F48-2244-B1F4-80278D97EFFB}" srcId="{3CA65242-61C7-8047-B311-6872C823E3BF}" destId="{89502D63-B437-1B4A-8943-1BBD30564A2A}" srcOrd="0" destOrd="0" parTransId="{FB1CB705-67FA-D64C-A0D5-B0CDF7AE2640}" sibTransId="{C803795F-FDDB-5141-AA27-94CC0C525172}"/>
    <dgm:cxn modelId="{8E1097CA-69BC-E547-9173-A59FEDA771AD}" srcId="{9BE2F511-E950-074A-B827-C363A941D549}" destId="{1D2AFB9C-C527-C749-9E48-471F51000FB6}" srcOrd="0" destOrd="0" parTransId="{06D84ECC-7759-934E-9F04-11B6EBE9CD56}" sibTransId="{66DC3B50-93CD-664C-885C-6B0CCC67A3AD}"/>
    <dgm:cxn modelId="{9E86F26D-B77A-7844-A223-6F34C9C53088}" type="presOf" srcId="{3CA65242-61C7-8047-B311-6872C823E3BF}" destId="{4CE95D12-88DE-334A-8649-15DD2B7CB939}" srcOrd="0" destOrd="0" presId="urn:microsoft.com/office/officeart/2005/8/layout/vList5"/>
    <dgm:cxn modelId="{43276060-E1E1-D942-98A0-E069ECBCB450}" srcId="{254B2F4E-EC51-0441-93D3-C94C5210ED3C}" destId="{3CA65242-61C7-8047-B311-6872C823E3BF}" srcOrd="0" destOrd="0" parTransId="{4F46A5A4-F2E6-2548-90E0-974126B2C5FF}" sibTransId="{E4898FA2-06A2-334E-AB7A-8890C34AADF1}"/>
    <dgm:cxn modelId="{BE89E410-E008-FE44-BEF4-D8CF733B61AA}" type="presOf" srcId="{9BE2F511-E950-074A-B827-C363A941D549}" destId="{34FAAEED-B5B5-5140-8EDA-114293E340B6}" srcOrd="0" destOrd="0" presId="urn:microsoft.com/office/officeart/2005/8/layout/vList5"/>
    <dgm:cxn modelId="{84D2B5D6-6C7B-844C-A7AC-295FD79CE7D9}" type="presOf" srcId="{4D2B39ED-7534-E045-BC7B-5E9001C21E88}" destId="{94A81951-CD67-0944-85F8-055D0ABB4EBF}" srcOrd="0" destOrd="0" presId="urn:microsoft.com/office/officeart/2005/8/layout/vList5"/>
    <dgm:cxn modelId="{F0781B37-7D83-5543-A758-50F41923D868}" srcId="{A2D220A3-0860-984D-BA52-0A6036935F02}" destId="{4D2B39ED-7534-E045-BC7B-5E9001C21E88}" srcOrd="0" destOrd="0" parTransId="{D2F48D65-BFF4-4148-B43C-1C39AE840FEA}" sibTransId="{F56906CC-F67B-1042-A0DF-D7A86CEA1199}"/>
    <dgm:cxn modelId="{99BBB7F1-0091-E142-B203-956EECE49DFB}" type="presOf" srcId="{A2D220A3-0860-984D-BA52-0A6036935F02}" destId="{8064F32C-88B8-844C-B80D-76E767084F42}" srcOrd="0" destOrd="0" presId="urn:microsoft.com/office/officeart/2005/8/layout/vList5"/>
    <dgm:cxn modelId="{557C78F3-EE9A-5148-B103-776475490BCD}" type="presParOf" srcId="{B8DF5B20-EB95-214A-B40F-A7CC3ECA0B97}" destId="{AA3B4549-B5E7-234C-879B-E641A7B1AB7A}" srcOrd="0" destOrd="0" presId="urn:microsoft.com/office/officeart/2005/8/layout/vList5"/>
    <dgm:cxn modelId="{0370DE8F-2580-6E4C-88D0-2127BAA83975}" type="presParOf" srcId="{AA3B4549-B5E7-234C-879B-E641A7B1AB7A}" destId="{4CE95D12-88DE-334A-8649-15DD2B7CB939}" srcOrd="0" destOrd="0" presId="urn:microsoft.com/office/officeart/2005/8/layout/vList5"/>
    <dgm:cxn modelId="{38DF123F-A770-9040-9251-D75104908DFA}" type="presParOf" srcId="{AA3B4549-B5E7-234C-879B-E641A7B1AB7A}" destId="{1E759A51-6067-0E4B-821F-57A593922779}" srcOrd="1" destOrd="0" presId="urn:microsoft.com/office/officeart/2005/8/layout/vList5"/>
    <dgm:cxn modelId="{DF09E1A2-93FC-AF43-9311-F5C96B131FCA}" type="presParOf" srcId="{B8DF5B20-EB95-214A-B40F-A7CC3ECA0B97}" destId="{D2F01E4E-B663-104B-ACB7-A16B595D813E}" srcOrd="1" destOrd="0" presId="urn:microsoft.com/office/officeart/2005/8/layout/vList5"/>
    <dgm:cxn modelId="{E0B291C3-FB33-904F-AD79-F4919B622809}" type="presParOf" srcId="{B8DF5B20-EB95-214A-B40F-A7CC3ECA0B97}" destId="{DBB84293-57BF-784A-B92C-A57D86BA0C99}" srcOrd="2" destOrd="0" presId="urn:microsoft.com/office/officeart/2005/8/layout/vList5"/>
    <dgm:cxn modelId="{E78CA388-60F7-C64D-A4DA-373E45C850F3}" type="presParOf" srcId="{DBB84293-57BF-784A-B92C-A57D86BA0C99}" destId="{34FAAEED-B5B5-5140-8EDA-114293E340B6}" srcOrd="0" destOrd="0" presId="urn:microsoft.com/office/officeart/2005/8/layout/vList5"/>
    <dgm:cxn modelId="{A23B745A-9A54-F940-AF5E-7A8D1E3296CD}" type="presParOf" srcId="{DBB84293-57BF-784A-B92C-A57D86BA0C99}" destId="{5D928BA4-461E-FD49-8F74-0449F96056E4}" srcOrd="1" destOrd="0" presId="urn:microsoft.com/office/officeart/2005/8/layout/vList5"/>
    <dgm:cxn modelId="{D0D647F3-D40D-6045-AE06-C311072FA56A}" type="presParOf" srcId="{B8DF5B20-EB95-214A-B40F-A7CC3ECA0B97}" destId="{4A392094-6487-D54D-91FA-D53927152628}" srcOrd="3" destOrd="0" presId="urn:microsoft.com/office/officeart/2005/8/layout/vList5"/>
    <dgm:cxn modelId="{75D52F12-77AF-BA40-B511-9C6C57E026A3}" type="presParOf" srcId="{B8DF5B20-EB95-214A-B40F-A7CC3ECA0B97}" destId="{361DC214-4037-5F4D-B313-28EADA43EFDB}" srcOrd="4" destOrd="0" presId="urn:microsoft.com/office/officeart/2005/8/layout/vList5"/>
    <dgm:cxn modelId="{CD86003C-6C09-D549-A0E9-0CF4F6BB09C2}" type="presParOf" srcId="{361DC214-4037-5F4D-B313-28EADA43EFDB}" destId="{8064F32C-88B8-844C-B80D-76E767084F42}" srcOrd="0" destOrd="0" presId="urn:microsoft.com/office/officeart/2005/8/layout/vList5"/>
    <dgm:cxn modelId="{F8443810-8B89-E741-B8E3-F5E0F2380FF5}" type="presParOf" srcId="{361DC214-4037-5F4D-B313-28EADA43EFDB}" destId="{94A81951-CD67-0944-85F8-055D0ABB4EB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5E07B-0B77-634D-A598-BFB334772215}">
      <dsp:nvSpPr>
        <dsp:cNvPr id="0" name=""/>
        <dsp:cNvSpPr/>
      </dsp:nvSpPr>
      <dsp:spPr>
        <a:xfrm rot="5400000">
          <a:off x="-204767" y="166796"/>
          <a:ext cx="1635968" cy="130769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Profit </a:t>
          </a:r>
          <a:endParaRPr lang="en-US" sz="2100" kern="1200" dirty="0"/>
        </a:p>
      </dsp:txBody>
      <dsp:txXfrm rot="-5400000">
        <a:off x="-40628" y="656502"/>
        <a:ext cx="1307690" cy="328278"/>
      </dsp:txXfrm>
    </dsp:sp>
    <dsp:sp modelId="{C38730C4-DD5D-2D48-9192-98B143962910}">
      <dsp:nvSpPr>
        <dsp:cNvPr id="0" name=""/>
        <dsp:cNvSpPr/>
      </dsp:nvSpPr>
      <dsp:spPr>
        <a:xfrm rot="5400000">
          <a:off x="4196327" y="-3007863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0944" tIns="39370" rIns="39370" bIns="39370" numCol="1" spcCol="1270" anchor="ctr" anchorCtr="0">
          <a:noAutofit/>
        </a:bodyPr>
        <a:lstStyle/>
        <a:p>
          <a:pPr marL="285750" lvl="1" indent="-285750" algn="l" defTabSz="2755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200" kern="1200" dirty="0" smtClean="0"/>
            <a:t>MR=MC</a:t>
          </a:r>
          <a:endParaRPr lang="en-US" sz="6200" kern="1200" dirty="0"/>
        </a:p>
      </dsp:txBody>
      <dsp:txXfrm rot="-5400000">
        <a:off x="1185806" y="54568"/>
        <a:ext cx="7032512" cy="959559"/>
      </dsp:txXfrm>
    </dsp:sp>
    <dsp:sp modelId="{A9A5B93B-010D-374F-8D56-714A3333EDED}">
      <dsp:nvSpPr>
        <dsp:cNvPr id="0" name=""/>
        <dsp:cNvSpPr/>
      </dsp:nvSpPr>
      <dsp:spPr>
        <a:xfrm rot="5400000">
          <a:off x="-286023" y="1690392"/>
          <a:ext cx="1635968" cy="114517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Revenue</a:t>
          </a:r>
          <a:endParaRPr lang="en-US" sz="2100" kern="1200" dirty="0"/>
        </a:p>
      </dsp:txBody>
      <dsp:txXfrm rot="-5400000">
        <a:off x="-40627" y="2017586"/>
        <a:ext cx="1145177" cy="490791"/>
      </dsp:txXfrm>
    </dsp:sp>
    <dsp:sp modelId="{1B26F2FC-057D-724E-B794-E302680B1F0F}">
      <dsp:nvSpPr>
        <dsp:cNvPr id="0" name=""/>
        <dsp:cNvSpPr/>
      </dsp:nvSpPr>
      <dsp:spPr>
        <a:xfrm rot="5400000">
          <a:off x="4115071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0944" tIns="39370" rIns="39370" bIns="39370" numCol="1" spcCol="1270" anchor="ctr" anchorCtr="0">
          <a:noAutofit/>
        </a:bodyPr>
        <a:lstStyle/>
        <a:p>
          <a:pPr marL="285750" lvl="1" indent="-285750" algn="l" defTabSz="2755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200" kern="1200" dirty="0" smtClean="0"/>
            <a:t>MR=0</a:t>
          </a:r>
          <a:endParaRPr lang="en-US" sz="6200" kern="1200" dirty="0"/>
        </a:p>
      </dsp:txBody>
      <dsp:txXfrm rot="-5400000">
        <a:off x="1104550" y="1496907"/>
        <a:ext cx="7032512" cy="959559"/>
      </dsp:txXfrm>
    </dsp:sp>
    <dsp:sp modelId="{9E03392E-C096-4F4D-8A2C-F13E3412F6DE}">
      <dsp:nvSpPr>
        <dsp:cNvPr id="0" name=""/>
        <dsp:cNvSpPr/>
      </dsp:nvSpPr>
      <dsp:spPr>
        <a:xfrm rot="5400000">
          <a:off x="-286023" y="3132732"/>
          <a:ext cx="1635968" cy="114517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Sales</a:t>
          </a:r>
          <a:endParaRPr lang="en-US" sz="2100" kern="1200" dirty="0"/>
        </a:p>
      </dsp:txBody>
      <dsp:txXfrm rot="-5400000">
        <a:off x="-40627" y="3459926"/>
        <a:ext cx="1145177" cy="490791"/>
      </dsp:txXfrm>
    </dsp:sp>
    <dsp:sp modelId="{7871920F-CC57-C640-B889-EDF430F7A9E7}">
      <dsp:nvSpPr>
        <dsp:cNvPr id="0" name=""/>
        <dsp:cNvSpPr/>
      </dsp:nvSpPr>
      <dsp:spPr>
        <a:xfrm rot="5400000">
          <a:off x="4115071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0944" tIns="39370" rIns="39370" bIns="39370" numCol="1" spcCol="1270" anchor="ctr" anchorCtr="0">
          <a:noAutofit/>
        </a:bodyPr>
        <a:lstStyle/>
        <a:p>
          <a:pPr marL="285750" lvl="1" indent="-285750" algn="l" defTabSz="2755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200" kern="1200" dirty="0" smtClean="0"/>
            <a:t>AC=AR</a:t>
          </a:r>
          <a:endParaRPr lang="en-US" sz="6200" kern="1200" dirty="0"/>
        </a:p>
      </dsp:txBody>
      <dsp:txXfrm rot="-5400000">
        <a:off x="1104550" y="2939247"/>
        <a:ext cx="7032512" cy="959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59A51-6067-0E4B-821F-57A593922779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Amount of money earned by selling a product(P*Q)</a:t>
          </a:r>
          <a:endParaRPr lang="en-US" sz="3100" kern="1200" dirty="0"/>
        </a:p>
      </dsp:txBody>
      <dsp:txXfrm rot="-5400000">
        <a:off x="2962656" y="205028"/>
        <a:ext cx="5209983" cy="1052927"/>
      </dsp:txXfrm>
    </dsp:sp>
    <dsp:sp modelId="{4CE95D12-88DE-334A-8649-15DD2B7CB939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Total revenue(TR)</a:t>
          </a:r>
          <a:endParaRPr lang="en-US" sz="3300" kern="1200" dirty="0"/>
        </a:p>
      </dsp:txBody>
      <dsp:txXfrm>
        <a:off x="71201" y="73410"/>
        <a:ext cx="2820254" cy="1316160"/>
      </dsp:txXfrm>
    </dsp:sp>
    <dsp:sp modelId="{5D928BA4-461E-FD49-8F74-0449F96056E4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Revenue per unit sold(TR/Q)</a:t>
          </a:r>
          <a:endParaRPr lang="en-US" sz="3100" kern="1200" dirty="0"/>
        </a:p>
      </dsp:txBody>
      <dsp:txXfrm rot="-5400000">
        <a:off x="2962656" y="1736518"/>
        <a:ext cx="5209983" cy="1052927"/>
      </dsp:txXfrm>
    </dsp:sp>
    <dsp:sp modelId="{34FAAEED-B5B5-5140-8EDA-114293E340B6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Average revenue(P/AR)</a:t>
          </a:r>
          <a:endParaRPr lang="en-US" sz="3300" kern="1200" dirty="0"/>
        </a:p>
      </dsp:txBody>
      <dsp:txXfrm>
        <a:off x="71201" y="1604901"/>
        <a:ext cx="2820254" cy="1316160"/>
      </dsp:txXfrm>
    </dsp:sp>
    <dsp:sp modelId="{94A81951-CD67-0944-85F8-055D0ABB4EBF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Additional revenue from sale of an extra unit(MR2-MR1)</a:t>
          </a:r>
          <a:endParaRPr lang="en-US" sz="3100" kern="1200" dirty="0"/>
        </a:p>
      </dsp:txBody>
      <dsp:txXfrm rot="-5400000">
        <a:off x="2962656" y="3268008"/>
        <a:ext cx="5209983" cy="1052927"/>
      </dsp:txXfrm>
    </dsp:sp>
    <dsp:sp modelId="{8064F32C-88B8-844C-B80D-76E767084F42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Marginal revenue(MR)</a:t>
          </a:r>
          <a:endParaRPr lang="en-US" sz="33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2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2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0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4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4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4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2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8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32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9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55E8D-7F2B-E141-A03C-BE909EB6FC84}" type="datetimeFigureOut">
              <a:rPr lang="en-US" smtClean="0"/>
              <a:t>06/06/20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A33AB-E479-0348-94E5-A31BE3DB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6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Objectives of firms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85765"/>
            <a:ext cx="7772400" cy="2353035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A business objective is a result that a firm aims to achieve. There are four major objectives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08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venue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10"/>
          <a:stretch/>
        </p:blipFill>
        <p:spPr>
          <a:xfrm>
            <a:off x="457200" y="441784"/>
            <a:ext cx="8229600" cy="6281610"/>
          </a:xfrm>
        </p:spPr>
      </p:pic>
    </p:spTree>
    <p:extLst>
      <p:ext uri="{BB962C8B-B14F-4D97-AF65-F5344CB8AC3E}">
        <p14:creationId xmlns:p14="http://schemas.microsoft.com/office/powerpoint/2010/main" val="3378835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ph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86" t="-4532" r="-12205" b="-10593"/>
          <a:stretch/>
        </p:blipFill>
        <p:spPr>
          <a:xfrm>
            <a:off x="262293" y="303727"/>
            <a:ext cx="8881707" cy="6171164"/>
          </a:xfrm>
        </p:spPr>
      </p:pic>
    </p:spTree>
    <p:extLst>
      <p:ext uri="{BB962C8B-B14F-4D97-AF65-F5344CB8AC3E}">
        <p14:creationId xmlns:p14="http://schemas.microsoft.com/office/powerpoint/2010/main" val="283979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Profit maximization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occurs at the output where the MR=MC</a:t>
            </a:r>
          </a:p>
          <a:p>
            <a:pPr marL="0" indent="0">
              <a:buNone/>
            </a:pPr>
            <a:r>
              <a:rPr lang="en-US" dirty="0" smtClean="0"/>
              <a:t>Marginal Revenue: additional revenue earned by selling an extra unit</a:t>
            </a:r>
          </a:p>
          <a:p>
            <a:pPr marL="0" indent="0">
              <a:buNone/>
            </a:pPr>
            <a:r>
              <a:rPr lang="en-US" dirty="0" smtClean="0"/>
              <a:t>Marginal cost</a:t>
            </a:r>
            <a:r>
              <a:rPr lang="en-US" dirty="0" smtClean="0"/>
              <a:t>: additional </a:t>
            </a:r>
            <a:r>
              <a:rPr lang="en-US" dirty="0" smtClean="0"/>
              <a:t>cost incurred due to an </a:t>
            </a:r>
            <a:r>
              <a:rPr lang="en-US" dirty="0" smtClean="0"/>
              <a:t>increase in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2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2.Revenue </a:t>
            </a:r>
            <a:r>
              <a:rPr lang="en-US" dirty="0" err="1" smtClean="0">
                <a:solidFill>
                  <a:srgbClr val="FF0000"/>
                </a:solidFill>
              </a:rPr>
              <a:t>maximisation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Revenue maximization: When the marginal revenue is equal to Zero.</a:t>
            </a:r>
          </a:p>
          <a:p>
            <a:pPr marL="0" indent="0">
              <a:buNone/>
            </a:pPr>
            <a:r>
              <a:rPr lang="en-US" dirty="0" smtClean="0"/>
              <a:t>This concept reflects the situation of the Divorce of ownership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7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3.Sales </a:t>
            </a:r>
            <a:r>
              <a:rPr lang="en-US" dirty="0" smtClean="0">
                <a:solidFill>
                  <a:srgbClr val="FF0000"/>
                </a:solidFill>
              </a:rPr>
              <a:t>maximization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Average cost of the firm is equal to Average revenue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4. </a:t>
            </a:r>
            <a:r>
              <a:rPr lang="en-US" sz="5400" dirty="0">
                <a:solidFill>
                  <a:srgbClr val="FF0000"/>
                </a:solidFill>
              </a:rPr>
              <a:t>P</a:t>
            </a:r>
            <a:r>
              <a:rPr lang="en-US" sz="5400" dirty="0" smtClean="0">
                <a:solidFill>
                  <a:srgbClr val="FF0000"/>
                </a:solidFill>
              </a:rPr>
              <a:t>rofit Satisficing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50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in brief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7008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24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objectives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7"/>
          <a:stretch/>
        </p:blipFill>
        <p:spPr>
          <a:xfrm>
            <a:off x="457200" y="274638"/>
            <a:ext cx="8229600" cy="6310699"/>
          </a:xfrm>
        </p:spPr>
      </p:pic>
    </p:spTree>
    <p:extLst>
      <p:ext uri="{BB962C8B-B14F-4D97-AF65-F5344CB8AC3E}">
        <p14:creationId xmlns:p14="http://schemas.microsoft.com/office/powerpoint/2010/main" val="12682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4344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6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713940"/>
              </p:ext>
            </p:extLst>
          </p:nvPr>
        </p:nvGraphicFramePr>
        <p:xfrm>
          <a:off x="457200" y="1600200"/>
          <a:ext cx="8229600" cy="3549339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1082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Sales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Average Revenue (Price) $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 Revenue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Marginal revenue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770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70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2770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27702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27702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258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17966" cy="45706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ghjdgjhq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477" t="-15223" r="-14686"/>
          <a:stretch/>
        </p:blipFill>
        <p:spPr>
          <a:xfrm>
            <a:off x="-1" y="96640"/>
            <a:ext cx="9552969" cy="6153776"/>
          </a:xfrm>
        </p:spPr>
      </p:pic>
    </p:spTree>
    <p:extLst>
      <p:ext uri="{BB962C8B-B14F-4D97-AF65-F5344CB8AC3E}">
        <p14:creationId xmlns:p14="http://schemas.microsoft.com/office/powerpoint/2010/main" val="1184142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203</Words>
  <Application>Microsoft Macintosh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Objectives of firms</vt:lpstr>
      <vt:lpstr>Profit maximization </vt:lpstr>
      <vt:lpstr>2.Revenue maximisation</vt:lpstr>
      <vt:lpstr>3.Sales maximization </vt:lpstr>
      <vt:lpstr>Objectives in brief</vt:lpstr>
      <vt:lpstr>PowerPoint Presentation</vt:lpstr>
      <vt:lpstr>Revenue </vt:lpstr>
      <vt:lpstr>Calculations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Demerger </dc:title>
  <dc:creator>Aishath Hussain</dc:creator>
  <cp:lastModifiedBy>Aishath Hussain</cp:lastModifiedBy>
  <cp:revision>8</cp:revision>
  <dcterms:created xsi:type="dcterms:W3CDTF">2020-05-17T19:08:02Z</dcterms:created>
  <dcterms:modified xsi:type="dcterms:W3CDTF">2020-06-06T19:10:59Z</dcterms:modified>
</cp:coreProperties>
</file>