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2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C6FB43B-B41D-2748-A22F-73DD566A887E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47F48A-011E-4F4B-8E45-30235FDF348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Terms of trade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4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of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country’s terms of trade measures a country’s export price in relation to the import price and is expressed as: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Index of Export prices/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Index of Import prices x 100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95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TOT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95252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1058</TotalTime>
  <Words>40</Words>
  <Application>Microsoft Macintosh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Infusion</vt:lpstr>
      <vt:lpstr>Terms of trade </vt:lpstr>
      <vt:lpstr>Terms of trade</vt:lpstr>
      <vt:lpstr>Improving TOT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Terms of trade </dc:title>
  <dc:creator>Aishath Hussain</dc:creator>
  <cp:lastModifiedBy>Aishath Hussain</cp:lastModifiedBy>
  <cp:revision>2</cp:revision>
  <dcterms:created xsi:type="dcterms:W3CDTF">2021-01-12T09:37:56Z</dcterms:created>
  <dcterms:modified xsi:type="dcterms:W3CDTF">2021-01-13T03:16:03Z</dcterms:modified>
</cp:coreProperties>
</file>