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-1864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B7D6B9F-ACAB-4D4E-952D-67815A861BD3}" type="doc">
      <dgm:prSet loTypeId="urn:microsoft.com/office/officeart/2005/8/layout/vList5" loCatId="" qsTypeId="urn:microsoft.com/office/officeart/2005/8/quickstyle/simple4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8B404ECA-0F4C-9C44-A5A9-D462F85DAF00}">
      <dgm:prSet phldrT="[Text]"/>
      <dgm:spPr/>
      <dgm:t>
        <a:bodyPr/>
        <a:lstStyle/>
        <a:p>
          <a:r>
            <a:rPr lang="en-US" dirty="0" smtClean="0"/>
            <a:t>Section A</a:t>
          </a:r>
          <a:endParaRPr lang="en-US" dirty="0"/>
        </a:p>
      </dgm:t>
    </dgm:pt>
    <dgm:pt modelId="{6F774140-1FE0-DD40-9971-7B946CEBD63F}" type="parTrans" cxnId="{F855455E-4037-3348-801C-65BDDF6A21D2}">
      <dgm:prSet/>
      <dgm:spPr/>
      <dgm:t>
        <a:bodyPr/>
        <a:lstStyle/>
        <a:p>
          <a:endParaRPr lang="en-US"/>
        </a:p>
      </dgm:t>
    </dgm:pt>
    <dgm:pt modelId="{315BE2FA-DAB9-A345-A885-24546563ADE4}" type="sibTrans" cxnId="{F855455E-4037-3348-801C-65BDDF6A21D2}">
      <dgm:prSet/>
      <dgm:spPr/>
      <dgm:t>
        <a:bodyPr/>
        <a:lstStyle/>
        <a:p>
          <a:endParaRPr lang="en-US"/>
        </a:p>
      </dgm:t>
    </dgm:pt>
    <dgm:pt modelId="{9FBA9095-8163-6546-AC9F-90B88AC4842B}">
      <dgm:prSet phldrT="[Text]"/>
      <dgm:spPr/>
      <dgm:t>
        <a:bodyPr/>
        <a:lstStyle/>
        <a:p>
          <a:r>
            <a:rPr lang="en-US" dirty="0" smtClean="0"/>
            <a:t>6 </a:t>
          </a:r>
          <a:r>
            <a:rPr lang="en-US" dirty="0" err="1" smtClean="0"/>
            <a:t>Mcqs</a:t>
          </a:r>
          <a:endParaRPr lang="en-US" dirty="0"/>
        </a:p>
      </dgm:t>
    </dgm:pt>
    <dgm:pt modelId="{23E4D8BF-5652-8B4D-A54C-FA834242ADD8}" type="parTrans" cxnId="{DE2DF5FB-55F6-BA4A-9E1A-C3D0A2C82096}">
      <dgm:prSet/>
      <dgm:spPr/>
      <dgm:t>
        <a:bodyPr/>
        <a:lstStyle/>
        <a:p>
          <a:endParaRPr lang="en-US"/>
        </a:p>
      </dgm:t>
    </dgm:pt>
    <dgm:pt modelId="{9E180604-445C-DA4B-A1AC-CE15FCD08041}" type="sibTrans" cxnId="{DE2DF5FB-55F6-BA4A-9E1A-C3D0A2C82096}">
      <dgm:prSet/>
      <dgm:spPr/>
      <dgm:t>
        <a:bodyPr/>
        <a:lstStyle/>
        <a:p>
          <a:endParaRPr lang="en-US"/>
        </a:p>
      </dgm:t>
    </dgm:pt>
    <dgm:pt modelId="{82DF81AF-3B8A-4D4C-A585-68BE31A1CB0E}">
      <dgm:prSet phldrT="[Text]"/>
      <dgm:spPr/>
      <dgm:t>
        <a:bodyPr/>
        <a:lstStyle/>
        <a:p>
          <a:r>
            <a:rPr lang="en-US" dirty="0" smtClean="0"/>
            <a:t>6 Marks</a:t>
          </a:r>
          <a:endParaRPr lang="en-US" dirty="0"/>
        </a:p>
      </dgm:t>
    </dgm:pt>
    <dgm:pt modelId="{D7079187-A55F-234B-86D2-E3639B600BE9}" type="parTrans" cxnId="{25E7B373-BA66-9948-9507-DDBF7BB13615}">
      <dgm:prSet/>
      <dgm:spPr/>
      <dgm:t>
        <a:bodyPr/>
        <a:lstStyle/>
        <a:p>
          <a:endParaRPr lang="en-US"/>
        </a:p>
      </dgm:t>
    </dgm:pt>
    <dgm:pt modelId="{556FD85E-803E-AE4D-8095-D5BA8DA0129D}" type="sibTrans" cxnId="{25E7B373-BA66-9948-9507-DDBF7BB13615}">
      <dgm:prSet/>
      <dgm:spPr/>
      <dgm:t>
        <a:bodyPr/>
        <a:lstStyle/>
        <a:p>
          <a:endParaRPr lang="en-US"/>
        </a:p>
      </dgm:t>
    </dgm:pt>
    <dgm:pt modelId="{57D00D31-AFBF-A346-9299-4C9E1FC889F6}">
      <dgm:prSet phldrT="[Text]"/>
      <dgm:spPr/>
      <dgm:t>
        <a:bodyPr/>
        <a:lstStyle/>
        <a:p>
          <a:r>
            <a:rPr lang="en-US" dirty="0" err="1" smtClean="0"/>
            <a:t>SectionB</a:t>
          </a:r>
          <a:endParaRPr lang="en-US" dirty="0"/>
        </a:p>
      </dgm:t>
    </dgm:pt>
    <dgm:pt modelId="{D3FA638B-10E0-7F41-858E-84D7210A2B85}" type="parTrans" cxnId="{0724E056-70A9-C44C-B696-EE5259933EE7}">
      <dgm:prSet/>
      <dgm:spPr/>
      <dgm:t>
        <a:bodyPr/>
        <a:lstStyle/>
        <a:p>
          <a:endParaRPr lang="en-US"/>
        </a:p>
      </dgm:t>
    </dgm:pt>
    <dgm:pt modelId="{874CBC7B-FEBD-2F4E-BEBF-8805274F6F45}" type="sibTrans" cxnId="{0724E056-70A9-C44C-B696-EE5259933EE7}">
      <dgm:prSet/>
      <dgm:spPr/>
      <dgm:t>
        <a:bodyPr/>
        <a:lstStyle/>
        <a:p>
          <a:endParaRPr lang="en-US"/>
        </a:p>
      </dgm:t>
    </dgm:pt>
    <dgm:pt modelId="{968D9B1D-5A94-7447-B3EA-7591584510F2}">
      <dgm:prSet phldrT="[Text]"/>
      <dgm:spPr/>
      <dgm:t>
        <a:bodyPr/>
        <a:lstStyle/>
        <a:p>
          <a:r>
            <a:rPr lang="en-US" dirty="0" smtClean="0"/>
            <a:t>Data response</a:t>
          </a:r>
          <a:endParaRPr lang="en-US" dirty="0"/>
        </a:p>
      </dgm:t>
    </dgm:pt>
    <dgm:pt modelId="{45986D75-0D13-8D45-B420-C8D475C60ED9}" type="parTrans" cxnId="{281B0D9D-2A9B-3D40-935A-74464056CD1B}">
      <dgm:prSet/>
      <dgm:spPr/>
      <dgm:t>
        <a:bodyPr/>
        <a:lstStyle/>
        <a:p>
          <a:endParaRPr lang="en-US"/>
        </a:p>
      </dgm:t>
    </dgm:pt>
    <dgm:pt modelId="{BBA76F77-FFA8-EB40-AD25-4F0FEE3F21B5}" type="sibTrans" cxnId="{281B0D9D-2A9B-3D40-935A-74464056CD1B}">
      <dgm:prSet/>
      <dgm:spPr/>
      <dgm:t>
        <a:bodyPr/>
        <a:lstStyle/>
        <a:p>
          <a:endParaRPr lang="en-US"/>
        </a:p>
      </dgm:t>
    </dgm:pt>
    <dgm:pt modelId="{7AB4F733-5B04-6842-AC06-2E960493A1D9}">
      <dgm:prSet phldrT="[Text]"/>
      <dgm:spPr/>
      <dgm:t>
        <a:bodyPr/>
        <a:lstStyle/>
        <a:p>
          <a:r>
            <a:rPr lang="en-US" dirty="0" smtClean="0"/>
            <a:t>34 Marks</a:t>
          </a:r>
          <a:endParaRPr lang="en-US" dirty="0"/>
        </a:p>
      </dgm:t>
    </dgm:pt>
    <dgm:pt modelId="{B208CF8F-3225-1347-BEC8-254E1C2B5204}" type="parTrans" cxnId="{20EDD69B-45F2-E549-A436-2DDC35FDD659}">
      <dgm:prSet/>
      <dgm:spPr/>
      <dgm:t>
        <a:bodyPr/>
        <a:lstStyle/>
        <a:p>
          <a:endParaRPr lang="en-US"/>
        </a:p>
      </dgm:t>
    </dgm:pt>
    <dgm:pt modelId="{C59A8B2A-FC9B-FE40-80EF-A5C7E3A9B1EC}" type="sibTrans" cxnId="{20EDD69B-45F2-E549-A436-2DDC35FDD659}">
      <dgm:prSet/>
      <dgm:spPr/>
      <dgm:t>
        <a:bodyPr/>
        <a:lstStyle/>
        <a:p>
          <a:endParaRPr lang="en-US"/>
        </a:p>
      </dgm:t>
    </dgm:pt>
    <dgm:pt modelId="{5C7466A2-41B4-1740-BCE2-88EBEC5617DF}">
      <dgm:prSet phldrT="[Text]"/>
      <dgm:spPr/>
      <dgm:t>
        <a:bodyPr/>
        <a:lstStyle/>
        <a:p>
          <a:r>
            <a:rPr lang="en-US" dirty="0" smtClean="0"/>
            <a:t>Section C</a:t>
          </a:r>
          <a:endParaRPr lang="en-US" dirty="0"/>
        </a:p>
      </dgm:t>
    </dgm:pt>
    <dgm:pt modelId="{2BFBFD79-65BE-FB48-BD20-A5E050E40055}" type="parTrans" cxnId="{78DD0B7E-1DCF-0E48-8C87-881023F750A8}">
      <dgm:prSet/>
      <dgm:spPr/>
      <dgm:t>
        <a:bodyPr/>
        <a:lstStyle/>
        <a:p>
          <a:endParaRPr lang="en-US"/>
        </a:p>
      </dgm:t>
    </dgm:pt>
    <dgm:pt modelId="{7952CBFF-36C4-4041-8A56-1A026ACA7FF6}" type="sibTrans" cxnId="{78DD0B7E-1DCF-0E48-8C87-881023F750A8}">
      <dgm:prSet/>
      <dgm:spPr/>
      <dgm:t>
        <a:bodyPr/>
        <a:lstStyle/>
        <a:p>
          <a:endParaRPr lang="en-US"/>
        </a:p>
      </dgm:t>
    </dgm:pt>
    <dgm:pt modelId="{16855D88-A931-5440-91A0-D937B2C6E76B}">
      <dgm:prSet phldrT="[Text]"/>
      <dgm:spPr/>
      <dgm:t>
        <a:bodyPr/>
        <a:lstStyle/>
        <a:p>
          <a:r>
            <a:rPr lang="en-US" dirty="0" smtClean="0"/>
            <a:t>2 essays out of the choice of 3</a:t>
          </a:r>
          <a:endParaRPr lang="en-US" dirty="0"/>
        </a:p>
      </dgm:t>
    </dgm:pt>
    <dgm:pt modelId="{E5735195-60C3-6C4C-BC6C-9053BC8D7F6E}" type="parTrans" cxnId="{4093904F-4BF7-8B42-987D-69DB37C4F1F0}">
      <dgm:prSet/>
      <dgm:spPr/>
      <dgm:t>
        <a:bodyPr/>
        <a:lstStyle/>
        <a:p>
          <a:endParaRPr lang="en-US"/>
        </a:p>
      </dgm:t>
    </dgm:pt>
    <dgm:pt modelId="{75DC93E7-6DBD-B54A-B30C-C859133D16CA}" type="sibTrans" cxnId="{4093904F-4BF7-8B42-987D-69DB37C4F1F0}">
      <dgm:prSet/>
      <dgm:spPr/>
      <dgm:t>
        <a:bodyPr/>
        <a:lstStyle/>
        <a:p>
          <a:endParaRPr lang="en-US"/>
        </a:p>
      </dgm:t>
    </dgm:pt>
    <dgm:pt modelId="{1910D539-4098-F84A-A8CE-E5A63CBB0CE3}">
      <dgm:prSet phldrT="[Text]"/>
      <dgm:spPr/>
      <dgm:t>
        <a:bodyPr/>
        <a:lstStyle/>
        <a:p>
          <a:r>
            <a:rPr lang="en-US" dirty="0" smtClean="0"/>
            <a:t>40 Marks</a:t>
          </a:r>
          <a:endParaRPr lang="en-US" dirty="0"/>
        </a:p>
      </dgm:t>
    </dgm:pt>
    <dgm:pt modelId="{D8A724FD-7D2C-8B47-B7B5-1F0C7E7F6A5E}" type="parTrans" cxnId="{4EAA1A89-6AE5-064F-8815-457666F15844}">
      <dgm:prSet/>
      <dgm:spPr/>
      <dgm:t>
        <a:bodyPr/>
        <a:lstStyle/>
        <a:p>
          <a:endParaRPr lang="en-US"/>
        </a:p>
      </dgm:t>
    </dgm:pt>
    <dgm:pt modelId="{3C98BA0E-F0C6-AE47-8B64-DE29786DEAF9}" type="sibTrans" cxnId="{4EAA1A89-6AE5-064F-8815-457666F15844}">
      <dgm:prSet/>
      <dgm:spPr/>
      <dgm:t>
        <a:bodyPr/>
        <a:lstStyle/>
        <a:p>
          <a:endParaRPr lang="en-US"/>
        </a:p>
      </dgm:t>
    </dgm:pt>
    <dgm:pt modelId="{85AB1A8B-F122-7545-BCDE-EBE8EC1A3055}" type="pres">
      <dgm:prSet presAssocID="{EB7D6B9F-ACAB-4D4E-952D-67815A861BD3}" presName="Name0" presStyleCnt="0">
        <dgm:presLayoutVars>
          <dgm:dir/>
          <dgm:animLvl val="lvl"/>
          <dgm:resizeHandles val="exact"/>
        </dgm:presLayoutVars>
      </dgm:prSet>
      <dgm:spPr/>
    </dgm:pt>
    <dgm:pt modelId="{6F251480-D981-1545-AF4F-BF4D9D864ADC}" type="pres">
      <dgm:prSet presAssocID="{8B404ECA-0F4C-9C44-A5A9-D462F85DAF00}" presName="linNode" presStyleCnt="0"/>
      <dgm:spPr/>
    </dgm:pt>
    <dgm:pt modelId="{A3B17A95-2654-FF45-930F-6921FF95119A}" type="pres">
      <dgm:prSet presAssocID="{8B404ECA-0F4C-9C44-A5A9-D462F85DAF00}" presName="parentText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DD02DC-543A-A94A-BB92-076A6FECC0D5}" type="pres">
      <dgm:prSet presAssocID="{8B404ECA-0F4C-9C44-A5A9-D462F85DAF00}" presName="descendantText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D088776-4AA8-0540-B373-50EF20A22D45}" type="pres">
      <dgm:prSet presAssocID="{315BE2FA-DAB9-A345-A885-24546563ADE4}" presName="sp" presStyleCnt="0"/>
      <dgm:spPr/>
    </dgm:pt>
    <dgm:pt modelId="{D83E77E3-26DD-624B-9463-226EE6A1CD75}" type="pres">
      <dgm:prSet presAssocID="{57D00D31-AFBF-A346-9299-4C9E1FC889F6}" presName="linNode" presStyleCnt="0"/>
      <dgm:spPr/>
    </dgm:pt>
    <dgm:pt modelId="{307D1608-B3D7-EA4B-B5E4-792D0B156669}" type="pres">
      <dgm:prSet presAssocID="{57D00D31-AFBF-A346-9299-4C9E1FC889F6}" presName="parentText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30BE38C-0972-0745-80C6-BD289086047D}" type="pres">
      <dgm:prSet presAssocID="{57D00D31-AFBF-A346-9299-4C9E1FC889F6}" presName="descendantText" presStyleLbl="alignAccFollowNode1" presStyleIdx="1" presStyleCnt="3">
        <dgm:presLayoutVars>
          <dgm:bulletEnabled val="1"/>
        </dgm:presLayoutVars>
      </dgm:prSet>
      <dgm:spPr/>
    </dgm:pt>
    <dgm:pt modelId="{6C39EB89-FA59-464B-A11A-2FA86CD339E2}" type="pres">
      <dgm:prSet presAssocID="{874CBC7B-FEBD-2F4E-BEBF-8805274F6F45}" presName="sp" presStyleCnt="0"/>
      <dgm:spPr/>
    </dgm:pt>
    <dgm:pt modelId="{BFE48433-8F29-5B41-AEE3-3D8BD2AC3628}" type="pres">
      <dgm:prSet presAssocID="{5C7466A2-41B4-1740-BCE2-88EBEC5617DF}" presName="linNode" presStyleCnt="0"/>
      <dgm:spPr/>
    </dgm:pt>
    <dgm:pt modelId="{3CB5E272-C06A-1D42-A5FD-BFAADC2023D8}" type="pres">
      <dgm:prSet presAssocID="{5C7466A2-41B4-1740-BCE2-88EBEC5617DF}" presName="parentText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8C41255-11E1-6447-B0BD-76737B4E5191}" type="pres">
      <dgm:prSet presAssocID="{5C7466A2-41B4-1740-BCE2-88EBEC5617DF}" presName="descendantText" presStyleLbl="align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77E2F26-237A-1446-ADF1-3BC93E511566}" type="presOf" srcId="{8B404ECA-0F4C-9C44-A5A9-D462F85DAF00}" destId="{A3B17A95-2654-FF45-930F-6921FF95119A}" srcOrd="0" destOrd="0" presId="urn:microsoft.com/office/officeart/2005/8/layout/vList5"/>
    <dgm:cxn modelId="{7F005D91-CAA1-DC49-9AD3-0076CE730594}" type="presOf" srcId="{57D00D31-AFBF-A346-9299-4C9E1FC889F6}" destId="{307D1608-B3D7-EA4B-B5E4-792D0B156669}" srcOrd="0" destOrd="0" presId="urn:microsoft.com/office/officeart/2005/8/layout/vList5"/>
    <dgm:cxn modelId="{4EAA1A89-6AE5-064F-8815-457666F15844}" srcId="{5C7466A2-41B4-1740-BCE2-88EBEC5617DF}" destId="{1910D539-4098-F84A-A8CE-E5A63CBB0CE3}" srcOrd="1" destOrd="0" parTransId="{D8A724FD-7D2C-8B47-B7B5-1F0C7E7F6A5E}" sibTransId="{3C98BA0E-F0C6-AE47-8B64-DE29786DEAF9}"/>
    <dgm:cxn modelId="{1EDF526A-3D8B-1B4A-AB93-67BF2FD89519}" type="presOf" srcId="{1910D539-4098-F84A-A8CE-E5A63CBB0CE3}" destId="{D8C41255-11E1-6447-B0BD-76737B4E5191}" srcOrd="0" destOrd="1" presId="urn:microsoft.com/office/officeart/2005/8/layout/vList5"/>
    <dgm:cxn modelId="{0724E056-70A9-C44C-B696-EE5259933EE7}" srcId="{EB7D6B9F-ACAB-4D4E-952D-67815A861BD3}" destId="{57D00D31-AFBF-A346-9299-4C9E1FC889F6}" srcOrd="1" destOrd="0" parTransId="{D3FA638B-10E0-7F41-858E-84D7210A2B85}" sibTransId="{874CBC7B-FEBD-2F4E-BEBF-8805274F6F45}"/>
    <dgm:cxn modelId="{DE2DF5FB-55F6-BA4A-9E1A-C3D0A2C82096}" srcId="{8B404ECA-0F4C-9C44-A5A9-D462F85DAF00}" destId="{9FBA9095-8163-6546-AC9F-90B88AC4842B}" srcOrd="0" destOrd="0" parTransId="{23E4D8BF-5652-8B4D-A54C-FA834242ADD8}" sibTransId="{9E180604-445C-DA4B-A1AC-CE15FCD08041}"/>
    <dgm:cxn modelId="{DF1DAE2F-E056-E744-860D-FAC9E7A4F0FB}" type="presOf" srcId="{7AB4F733-5B04-6842-AC06-2E960493A1D9}" destId="{030BE38C-0972-0745-80C6-BD289086047D}" srcOrd="0" destOrd="1" presId="urn:microsoft.com/office/officeart/2005/8/layout/vList5"/>
    <dgm:cxn modelId="{4093904F-4BF7-8B42-987D-69DB37C4F1F0}" srcId="{5C7466A2-41B4-1740-BCE2-88EBEC5617DF}" destId="{16855D88-A931-5440-91A0-D937B2C6E76B}" srcOrd="0" destOrd="0" parTransId="{E5735195-60C3-6C4C-BC6C-9053BC8D7F6E}" sibTransId="{75DC93E7-6DBD-B54A-B30C-C859133D16CA}"/>
    <dgm:cxn modelId="{1CAA829C-8116-884E-BA8B-4DF202A3ADE8}" type="presOf" srcId="{EB7D6B9F-ACAB-4D4E-952D-67815A861BD3}" destId="{85AB1A8B-F122-7545-BCDE-EBE8EC1A3055}" srcOrd="0" destOrd="0" presId="urn:microsoft.com/office/officeart/2005/8/layout/vList5"/>
    <dgm:cxn modelId="{9B0E0F93-4C12-8748-9B48-0F686DFA1142}" type="presOf" srcId="{82DF81AF-3B8A-4D4C-A585-68BE31A1CB0E}" destId="{E0DD02DC-543A-A94A-BB92-076A6FECC0D5}" srcOrd="0" destOrd="1" presId="urn:microsoft.com/office/officeart/2005/8/layout/vList5"/>
    <dgm:cxn modelId="{3DA6B102-5A16-BF43-AF98-2F427FFC364C}" type="presOf" srcId="{16855D88-A931-5440-91A0-D937B2C6E76B}" destId="{D8C41255-11E1-6447-B0BD-76737B4E5191}" srcOrd="0" destOrd="0" presId="urn:microsoft.com/office/officeart/2005/8/layout/vList5"/>
    <dgm:cxn modelId="{20EDD69B-45F2-E549-A436-2DDC35FDD659}" srcId="{57D00D31-AFBF-A346-9299-4C9E1FC889F6}" destId="{7AB4F733-5B04-6842-AC06-2E960493A1D9}" srcOrd="1" destOrd="0" parTransId="{B208CF8F-3225-1347-BEC8-254E1C2B5204}" sibTransId="{C59A8B2A-FC9B-FE40-80EF-A5C7E3A9B1EC}"/>
    <dgm:cxn modelId="{D477CCB7-3CB5-1040-9DCE-9AE8B7FCA832}" type="presOf" srcId="{5C7466A2-41B4-1740-BCE2-88EBEC5617DF}" destId="{3CB5E272-C06A-1D42-A5FD-BFAADC2023D8}" srcOrd="0" destOrd="0" presId="urn:microsoft.com/office/officeart/2005/8/layout/vList5"/>
    <dgm:cxn modelId="{78DD0B7E-1DCF-0E48-8C87-881023F750A8}" srcId="{EB7D6B9F-ACAB-4D4E-952D-67815A861BD3}" destId="{5C7466A2-41B4-1740-BCE2-88EBEC5617DF}" srcOrd="2" destOrd="0" parTransId="{2BFBFD79-65BE-FB48-BD20-A5E050E40055}" sibTransId="{7952CBFF-36C4-4041-8A56-1A026ACA7FF6}"/>
    <dgm:cxn modelId="{0A89C57D-C5E2-A441-8CB0-76DD1AEDE11B}" type="presOf" srcId="{968D9B1D-5A94-7447-B3EA-7591584510F2}" destId="{030BE38C-0972-0745-80C6-BD289086047D}" srcOrd="0" destOrd="0" presId="urn:microsoft.com/office/officeart/2005/8/layout/vList5"/>
    <dgm:cxn modelId="{F855455E-4037-3348-801C-65BDDF6A21D2}" srcId="{EB7D6B9F-ACAB-4D4E-952D-67815A861BD3}" destId="{8B404ECA-0F4C-9C44-A5A9-D462F85DAF00}" srcOrd="0" destOrd="0" parTransId="{6F774140-1FE0-DD40-9971-7B946CEBD63F}" sibTransId="{315BE2FA-DAB9-A345-A885-24546563ADE4}"/>
    <dgm:cxn modelId="{281B0D9D-2A9B-3D40-935A-74464056CD1B}" srcId="{57D00D31-AFBF-A346-9299-4C9E1FC889F6}" destId="{968D9B1D-5A94-7447-B3EA-7591584510F2}" srcOrd="0" destOrd="0" parTransId="{45986D75-0D13-8D45-B420-C8D475C60ED9}" sibTransId="{BBA76F77-FFA8-EB40-AD25-4F0FEE3F21B5}"/>
    <dgm:cxn modelId="{25E7B373-BA66-9948-9507-DDBF7BB13615}" srcId="{8B404ECA-0F4C-9C44-A5A9-D462F85DAF00}" destId="{82DF81AF-3B8A-4D4C-A585-68BE31A1CB0E}" srcOrd="1" destOrd="0" parTransId="{D7079187-A55F-234B-86D2-E3639B600BE9}" sibTransId="{556FD85E-803E-AE4D-8095-D5BA8DA0129D}"/>
    <dgm:cxn modelId="{2845D599-6C3A-2545-9B83-0DD74E511D37}" type="presOf" srcId="{9FBA9095-8163-6546-AC9F-90B88AC4842B}" destId="{E0DD02DC-543A-A94A-BB92-076A6FECC0D5}" srcOrd="0" destOrd="0" presId="urn:microsoft.com/office/officeart/2005/8/layout/vList5"/>
    <dgm:cxn modelId="{A3CD8799-DB60-2A4F-AE2D-C2801673C38E}" type="presParOf" srcId="{85AB1A8B-F122-7545-BCDE-EBE8EC1A3055}" destId="{6F251480-D981-1545-AF4F-BF4D9D864ADC}" srcOrd="0" destOrd="0" presId="urn:microsoft.com/office/officeart/2005/8/layout/vList5"/>
    <dgm:cxn modelId="{26593561-2DF7-A24A-8482-2B625B047D9E}" type="presParOf" srcId="{6F251480-D981-1545-AF4F-BF4D9D864ADC}" destId="{A3B17A95-2654-FF45-930F-6921FF95119A}" srcOrd="0" destOrd="0" presId="urn:microsoft.com/office/officeart/2005/8/layout/vList5"/>
    <dgm:cxn modelId="{C3722724-0E7C-0841-BFC5-3EE57AC47A62}" type="presParOf" srcId="{6F251480-D981-1545-AF4F-BF4D9D864ADC}" destId="{E0DD02DC-543A-A94A-BB92-076A6FECC0D5}" srcOrd="1" destOrd="0" presId="urn:microsoft.com/office/officeart/2005/8/layout/vList5"/>
    <dgm:cxn modelId="{E48AE0C7-733F-1547-88AC-8ECA7AE596EA}" type="presParOf" srcId="{85AB1A8B-F122-7545-BCDE-EBE8EC1A3055}" destId="{9D088776-4AA8-0540-B373-50EF20A22D45}" srcOrd="1" destOrd="0" presId="urn:microsoft.com/office/officeart/2005/8/layout/vList5"/>
    <dgm:cxn modelId="{7D2E4F46-5D3E-1B4D-9D2F-FFA369FA2BEE}" type="presParOf" srcId="{85AB1A8B-F122-7545-BCDE-EBE8EC1A3055}" destId="{D83E77E3-26DD-624B-9463-226EE6A1CD75}" srcOrd="2" destOrd="0" presId="urn:microsoft.com/office/officeart/2005/8/layout/vList5"/>
    <dgm:cxn modelId="{70125309-D470-0449-AF8C-05169E9ABEED}" type="presParOf" srcId="{D83E77E3-26DD-624B-9463-226EE6A1CD75}" destId="{307D1608-B3D7-EA4B-B5E4-792D0B156669}" srcOrd="0" destOrd="0" presId="urn:microsoft.com/office/officeart/2005/8/layout/vList5"/>
    <dgm:cxn modelId="{AEC65487-8740-6643-BA05-686C146940B1}" type="presParOf" srcId="{D83E77E3-26DD-624B-9463-226EE6A1CD75}" destId="{030BE38C-0972-0745-80C6-BD289086047D}" srcOrd="1" destOrd="0" presId="urn:microsoft.com/office/officeart/2005/8/layout/vList5"/>
    <dgm:cxn modelId="{C8950B88-8AD6-E647-B50F-863A4542BD8B}" type="presParOf" srcId="{85AB1A8B-F122-7545-BCDE-EBE8EC1A3055}" destId="{6C39EB89-FA59-464B-A11A-2FA86CD339E2}" srcOrd="3" destOrd="0" presId="urn:microsoft.com/office/officeart/2005/8/layout/vList5"/>
    <dgm:cxn modelId="{9BC3DA2F-4634-8A48-BFFF-FC4CFF3271D9}" type="presParOf" srcId="{85AB1A8B-F122-7545-BCDE-EBE8EC1A3055}" destId="{BFE48433-8F29-5B41-AEE3-3D8BD2AC3628}" srcOrd="4" destOrd="0" presId="urn:microsoft.com/office/officeart/2005/8/layout/vList5"/>
    <dgm:cxn modelId="{D0F7847F-ED17-8146-8D7B-E796D7A5A619}" type="presParOf" srcId="{BFE48433-8F29-5B41-AEE3-3D8BD2AC3628}" destId="{3CB5E272-C06A-1D42-A5FD-BFAADC2023D8}" srcOrd="0" destOrd="0" presId="urn:microsoft.com/office/officeart/2005/8/layout/vList5"/>
    <dgm:cxn modelId="{DACA0B68-B8C4-1248-9653-37A317A8285E}" type="presParOf" srcId="{BFE48433-8F29-5B41-AEE3-3D8BD2AC3628}" destId="{D8C41255-11E1-6447-B0BD-76737B4E5191}" srcOrd="1" destOrd="0" presId="urn:microsoft.com/office/officeart/2005/8/layout/vList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0DD02DC-543A-A94A-BB92-076A6FECC0D5}">
      <dsp:nvSpPr>
        <dsp:cNvPr id="0" name=""/>
        <dsp:cNvSpPr/>
      </dsp:nvSpPr>
      <dsp:spPr>
        <a:xfrm rot="5400000">
          <a:off x="4595177" y="-1729360"/>
          <a:ext cx="1105915" cy="4845303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smtClean="0"/>
            <a:t>6 </a:t>
          </a:r>
          <a:r>
            <a:rPr lang="en-US" sz="2700" kern="1200" dirty="0" err="1" smtClean="0"/>
            <a:t>Mcqs</a:t>
          </a:r>
          <a:endParaRPr lang="en-US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smtClean="0"/>
            <a:t>6 Marks</a:t>
          </a:r>
          <a:endParaRPr lang="en-US" sz="2700" kern="1200" dirty="0"/>
        </a:p>
      </dsp:txBody>
      <dsp:txXfrm rot="-5400000">
        <a:off x="2725483" y="194320"/>
        <a:ext cx="4791317" cy="997943"/>
      </dsp:txXfrm>
    </dsp:sp>
    <dsp:sp modelId="{A3B17A95-2654-FF45-930F-6921FF95119A}">
      <dsp:nvSpPr>
        <dsp:cNvPr id="0" name=""/>
        <dsp:cNvSpPr/>
      </dsp:nvSpPr>
      <dsp:spPr>
        <a:xfrm>
          <a:off x="0" y="2094"/>
          <a:ext cx="2725483" cy="1382394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lt1">
                <a:hueOff val="0"/>
                <a:satOff val="0"/>
                <a:lumOff val="0"/>
                <a:alphaOff val="0"/>
                <a:shade val="70000"/>
                <a:satMod val="120000"/>
              </a:schemeClr>
              <a:schemeClr val="lt1">
                <a:hueOff val="0"/>
                <a:satOff val="0"/>
                <a:lumOff val="0"/>
                <a:alphaOff val="0"/>
                <a:tint val="70000"/>
                <a:satMod val="135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smtClean="0"/>
            <a:t>Section A</a:t>
          </a:r>
          <a:endParaRPr lang="en-US" sz="4400" kern="1200" dirty="0"/>
        </a:p>
      </dsp:txBody>
      <dsp:txXfrm>
        <a:off x="67483" y="69577"/>
        <a:ext cx="2590517" cy="1247428"/>
      </dsp:txXfrm>
    </dsp:sp>
    <dsp:sp modelId="{030BE38C-0972-0745-80C6-BD289086047D}">
      <dsp:nvSpPr>
        <dsp:cNvPr id="0" name=""/>
        <dsp:cNvSpPr/>
      </dsp:nvSpPr>
      <dsp:spPr>
        <a:xfrm rot="5400000">
          <a:off x="4595177" y="-277846"/>
          <a:ext cx="1105915" cy="4845303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smtClean="0"/>
            <a:t>Data response</a:t>
          </a:r>
          <a:endParaRPr lang="en-US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smtClean="0"/>
            <a:t>34 Marks</a:t>
          </a:r>
          <a:endParaRPr lang="en-US" sz="2700" kern="1200" dirty="0"/>
        </a:p>
      </dsp:txBody>
      <dsp:txXfrm rot="-5400000">
        <a:off x="2725483" y="1645834"/>
        <a:ext cx="4791317" cy="997943"/>
      </dsp:txXfrm>
    </dsp:sp>
    <dsp:sp modelId="{307D1608-B3D7-EA4B-B5E4-792D0B156669}">
      <dsp:nvSpPr>
        <dsp:cNvPr id="0" name=""/>
        <dsp:cNvSpPr/>
      </dsp:nvSpPr>
      <dsp:spPr>
        <a:xfrm>
          <a:off x="0" y="1453608"/>
          <a:ext cx="2725483" cy="1382394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lt1">
                <a:hueOff val="0"/>
                <a:satOff val="0"/>
                <a:lumOff val="0"/>
                <a:alphaOff val="0"/>
                <a:shade val="70000"/>
                <a:satMod val="120000"/>
              </a:schemeClr>
              <a:schemeClr val="lt1">
                <a:hueOff val="0"/>
                <a:satOff val="0"/>
                <a:lumOff val="0"/>
                <a:alphaOff val="0"/>
                <a:tint val="70000"/>
                <a:satMod val="135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err="1" smtClean="0"/>
            <a:t>SectionB</a:t>
          </a:r>
          <a:endParaRPr lang="en-US" sz="4400" kern="1200" dirty="0"/>
        </a:p>
      </dsp:txBody>
      <dsp:txXfrm>
        <a:off x="67483" y="1521091"/>
        <a:ext cx="2590517" cy="1247428"/>
      </dsp:txXfrm>
    </dsp:sp>
    <dsp:sp modelId="{D8C41255-11E1-6447-B0BD-76737B4E5191}">
      <dsp:nvSpPr>
        <dsp:cNvPr id="0" name=""/>
        <dsp:cNvSpPr/>
      </dsp:nvSpPr>
      <dsp:spPr>
        <a:xfrm rot="5400000">
          <a:off x="4595177" y="1173667"/>
          <a:ext cx="1105915" cy="4845303"/>
        </a:xfrm>
        <a:prstGeom prst="round2SameRect">
          <a:avLst/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dk2"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51435" rIns="102870" bIns="51435" numCol="1" spcCol="1270" anchor="ctr" anchorCtr="0">
          <a:noAutofit/>
        </a:bodyPr>
        <a:lstStyle/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smtClean="0"/>
            <a:t>2 essays out of the choice of 3</a:t>
          </a:r>
          <a:endParaRPr lang="en-US" sz="2700" kern="1200" dirty="0"/>
        </a:p>
        <a:p>
          <a:pPr marL="228600" lvl="1" indent="-228600" algn="l" defTabSz="12001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2700" kern="1200" dirty="0" smtClean="0"/>
            <a:t>40 Marks</a:t>
          </a:r>
          <a:endParaRPr lang="en-US" sz="2700" kern="1200" dirty="0"/>
        </a:p>
      </dsp:txBody>
      <dsp:txXfrm rot="-5400000">
        <a:off x="2725483" y="3097347"/>
        <a:ext cx="4791317" cy="997943"/>
      </dsp:txXfrm>
    </dsp:sp>
    <dsp:sp modelId="{3CB5E272-C06A-1D42-A5FD-BFAADC2023D8}">
      <dsp:nvSpPr>
        <dsp:cNvPr id="0" name=""/>
        <dsp:cNvSpPr/>
      </dsp:nvSpPr>
      <dsp:spPr>
        <a:xfrm>
          <a:off x="0" y="2905122"/>
          <a:ext cx="2725483" cy="1382394"/>
        </a:xfrm>
        <a:prstGeom prst="roundRect">
          <a:avLst/>
        </a:prstGeom>
        <a:blipFill rotWithShape="0">
          <a:blip xmlns:r="http://schemas.openxmlformats.org/officeDocument/2006/relationships" r:embed="rId1">
            <a:duotone>
              <a:schemeClr val="lt1">
                <a:hueOff val="0"/>
                <a:satOff val="0"/>
                <a:lumOff val="0"/>
                <a:alphaOff val="0"/>
                <a:shade val="70000"/>
                <a:satMod val="120000"/>
              </a:schemeClr>
              <a:schemeClr val="lt1">
                <a:hueOff val="0"/>
                <a:satOff val="0"/>
                <a:lumOff val="0"/>
                <a:alphaOff val="0"/>
                <a:tint val="70000"/>
                <a:satMod val="135000"/>
              </a:schemeClr>
            </a:duotone>
          </a:blip>
          <a:tile tx="0" ty="0" sx="40000" sy="40000" flip="none" algn="tl"/>
        </a:blipFill>
        <a:ln>
          <a:noFill/>
        </a:ln>
        <a:effectLst>
          <a:outerShdw blurRad="38100" dist="25400" dir="5400000" rotWithShape="0">
            <a:srgbClr val="000000">
              <a:alpha val="50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67640" tIns="83820" rIns="167640" bIns="8382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4400" kern="1200" dirty="0" smtClean="0"/>
            <a:t>Section C</a:t>
          </a:r>
          <a:endParaRPr lang="en-US" sz="4400" kern="1200" dirty="0"/>
        </a:p>
      </dsp:txBody>
      <dsp:txXfrm>
        <a:off x="67483" y="2972605"/>
        <a:ext cx="2590517" cy="124742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5">
  <dgm:title val=""/>
  <dgm:desc val=""/>
  <dgm:catLst>
    <dgm:cat type="list" pri="15000"/>
    <dgm:cat type="convert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linNode" refType="h"/>
      <dgm:constr type="w" for="ch" forName="linNode" refType="w"/>
      <dgm:constr type="h" for="ch" forName="sp" refType="h" fact="0.05"/>
      <dgm:constr type="primFontSz" for="des" forName="parentText" op="equ" val="65"/>
      <dgm:constr type="secFontSz" for="des" forName="descendantText" op="equ"/>
    </dgm:constrLst>
    <dgm:ruleLst/>
    <dgm:forEach name="Name4" axis="ch" ptType="node">
      <dgm:layoutNode name="linNode">
        <dgm:choose name="Name5">
          <dgm:if name="Name6" func="var" arg="dir" op="equ" val="norm">
            <dgm:alg type="lin">
              <dgm:param type="linDir" val="fromL"/>
            </dgm:alg>
          </dgm:if>
          <dgm:else name="Name7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arentText" refType="w" fact="0.36"/>
          <dgm:constr type="w" for="ch" forName="descendantText" refType="w" fact="0.64"/>
          <dgm:constr type="h" for="ch" forName="parentText" refType="h"/>
          <dgm:constr type="h" for="ch" forName="descendantText" refType="h" refFor="ch" refForName="parentText" fact="0.8"/>
        </dgm:constrLst>
        <dgm:ruleLst/>
        <dgm:layoutNode name="parentText">
          <dgm:varLst>
            <dgm:chMax val="1"/>
            <dgm:bulletEnabled val="1"/>
          </dgm:varLst>
          <dgm:alg type="tx"/>
          <dgm:shape xmlns:r="http://schemas.openxmlformats.org/officeDocument/2006/relationships" type="roundRect" r:blip="" zOrderOff="3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8">
          <dgm:if name="Name9" axis="ch" ptType="node" func="cnt" op="gte" val="1">
            <dgm:layoutNode name="descendantText" styleLbl="alignAccFollowNode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choose name="Name10">
                <dgm:if name="Name11" func="var" arg="dir" op="equ" val="norm">
                  <dgm:shape xmlns:r="http://schemas.openxmlformats.org/officeDocument/2006/relationships" rot="90" type="round2SameRect" r:blip="">
                    <dgm:adjLst/>
                  </dgm:shape>
                </dgm:if>
                <dgm:else name="Name12">
                  <dgm:shape xmlns:r="http://schemas.openxmlformats.org/officeDocument/2006/relationships" rot="-90" type="round2SameRect" r:blip="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lMarg" refType="secFontSz" fact="0.3"/>
                <dgm:constr type="rMarg" refType="secFontSz" fact="0.3"/>
                <dgm:constr type="tMarg" refType="secFontSz" fact="0.15"/>
                <dgm:constr type="bMarg" refType="secFontSz" fact="0.15"/>
              </dgm:constrLst>
              <dgm:ruleLst>
                <dgm:rule type="secFontSz" val="5" fact="NaN" max="NaN"/>
              </dgm:ruleLst>
            </dgm:layoutNode>
          </dgm:if>
          <dgm:else name="Name13"/>
        </dgm:choose>
      </dgm:layoutNode>
      <dgm:forEach name="Name14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4" Type="http://schemas.openxmlformats.org/officeDocument/2006/relationships/image" Target="../media/image8.png"/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9.png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6.jpeg"/><Relationship Id="rId3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BA0DC0-580D-DB4E-AA73-554CA9AF0F73}" type="datetimeFigureOut">
              <a:rPr lang="en-US" smtClean="0"/>
              <a:t>09/01/21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solidFill>
              <a:schemeClr val="accent1">
                <a:lumMod val="40000"/>
                <a:lumOff val="60000"/>
                <a:alpha val="40000"/>
              </a:schemeClr>
            </a:solidFill>
            <a:miter lim="800000"/>
          </a:ln>
          <a:effectLst>
            <a:innerShdw blurRad="457200">
              <a:schemeClr val="accent1">
                <a:alpha val="80000"/>
              </a:schemeClr>
            </a:innerShdw>
            <a:softEdge rad="3175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A0DC0-580D-DB4E-AA73-554CA9AF0F73}" type="datetimeFigureOut">
              <a:rPr lang="en-US" smtClean="0"/>
              <a:t>09/01/21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B2812-A463-EF4A-A622-3E19190609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8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10" name="Picture 9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1" name="Picture 10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822" cy="1536192"/>
          </a:xfr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sz="3600" b="0" kern="1200">
                <a:solidFill>
                  <a:schemeClr val="tx2"/>
                </a:solidFill>
                <a:latin typeface="+mn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873625" y="381000"/>
            <a:ext cx="3813175" cy="5697538"/>
          </a:xfr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457200">
              <a:schemeClr val="tx1">
                <a:lumMod val="50000"/>
                <a:lumOff val="50000"/>
                <a:alpha val="80000"/>
              </a:schemeClr>
            </a:innerShdw>
            <a:softEdge rad="1270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9984" y="2209799"/>
            <a:ext cx="3613792" cy="3222625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A0DC0-580D-DB4E-AA73-554CA9AF0F73}" type="datetimeFigureOut">
              <a:rPr lang="en-US" smtClean="0"/>
              <a:t>09/01/21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B2812-A463-EF4A-A622-3E19190609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A0DC0-580D-DB4E-AA73-554CA9AF0F73}" type="datetimeFigureOut">
              <a:rPr lang="en-US" smtClean="0"/>
              <a:t>09/01/21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B2812-A463-EF4A-A622-3E19190609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10"/>
          <p:cNvGrpSpPr/>
          <p:nvPr/>
        </p:nvGrpSpPr>
        <p:grpSpPr>
          <a:xfrm>
            <a:off x="0" y="0"/>
            <a:ext cx="7696200" cy="6858000"/>
            <a:chOff x="0" y="0"/>
            <a:chExt cx="7696200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16862"/>
            <a:stretch>
              <a:fillRect/>
            </a:stretch>
          </p:blipFill>
          <p:spPr>
            <a:xfrm>
              <a:off x="0" y="0"/>
              <a:ext cx="7467600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7428309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0" y="381001"/>
            <a:ext cx="1447800" cy="56975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381001"/>
            <a:ext cx="6705600" cy="5697537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A0DC0-580D-DB4E-AA73-554CA9AF0F73}" type="datetimeFigureOut">
              <a:rPr lang="en-US" smtClean="0"/>
              <a:t>09/01/21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B2812-A463-EF4A-A622-3E19190609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A0DC0-580D-DB4E-AA73-554CA9AF0F73}" type="datetimeFigureOut">
              <a:rPr lang="en-US" smtClean="0"/>
              <a:t>09/01/21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B2812-A463-EF4A-A622-3E19190609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15"/>
          <p:cNvGrpSpPr/>
          <p:nvPr/>
        </p:nvGrpSpPr>
        <p:grpSpPr>
          <a:xfrm>
            <a:off x="0" y="0"/>
            <a:ext cx="1581220" cy="6858000"/>
            <a:chOff x="134471" y="0"/>
            <a:chExt cx="1581220" cy="685800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l="1471" r="83676"/>
            <a:stretch>
              <a:fillRect/>
            </a:stretch>
          </p:blipFill>
          <p:spPr>
            <a:xfrm>
              <a:off x="134471" y="0"/>
              <a:ext cx="1358153" cy="6858000"/>
            </a:xfrm>
            <a:prstGeom prst="rect">
              <a:avLst/>
            </a:prstGeom>
          </p:spPr>
        </p:pic>
        <p:pic>
          <p:nvPicPr>
            <p:cNvPr id="9" name="Picture 8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1447800" y="0"/>
              <a:ext cx="267891" cy="6858000"/>
            </a:xfrm>
            <a:prstGeom prst="rect">
              <a:avLst/>
            </a:prstGeom>
          </p:spPr>
        </p:pic>
      </p:grpSp>
      <p:grpSp>
        <p:nvGrpSpPr>
          <p:cNvPr id="11" name="Group 16"/>
          <p:cNvGrpSpPr/>
          <p:nvPr/>
        </p:nvGrpSpPr>
        <p:grpSpPr>
          <a:xfrm>
            <a:off x="7546266" y="0"/>
            <a:ext cx="1597734" cy="6858000"/>
            <a:chOff x="7413812" y="0"/>
            <a:chExt cx="1597734" cy="6858000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r="85125"/>
            <a:stretch>
              <a:fillRect/>
            </a:stretch>
          </p:blipFill>
          <p:spPr>
            <a:xfrm>
              <a:off x="7651376" y="0"/>
              <a:ext cx="136017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7413812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3693645"/>
            <a:ext cx="5446713" cy="1470025"/>
          </a:xfrm>
        </p:spPr>
        <p:txBody>
          <a:bodyPr anchor="b" anchorCtr="0"/>
          <a:lstStyle>
            <a:lvl1pPr>
              <a:lnSpc>
                <a:spcPts val="6800"/>
              </a:lnSpc>
              <a:defRPr sz="650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5204011"/>
            <a:ext cx="5446713" cy="851647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257800" y="6356350"/>
            <a:ext cx="2133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BA0DC0-580D-DB4E-AA73-554CA9AF0F73}" type="datetimeFigureOut">
              <a:rPr lang="en-US" smtClean="0"/>
              <a:t>09/01/21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52600" y="6356350"/>
            <a:ext cx="2895600" cy="365125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pic>
        <p:nvPicPr>
          <p:cNvPr id="15" name="Picture 14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4841209"/>
            <a:ext cx="6035040" cy="340391"/>
          </a:xfrm>
          <a:prstGeom prst="rect">
            <a:avLst/>
          </a:prstGeom>
        </p:spPr>
      </p:pic>
      <p:sp>
        <p:nvSpPr>
          <p:cNvPr id="14" name="Picture Placeholder 13"/>
          <p:cNvSpPr>
            <a:spLocks noGrp="1"/>
          </p:cNvSpPr>
          <p:nvPr>
            <p:ph type="pic" sz="quarter" idx="12"/>
          </p:nvPr>
        </p:nvSpPr>
        <p:spPr>
          <a:xfrm>
            <a:off x="3307977" y="950260"/>
            <a:ext cx="2528046" cy="2528046"/>
          </a:xfrm>
          <a:prstGeom prst="ellipse">
            <a:avLst/>
          </a:prstGeom>
          <a:solidFill>
            <a:schemeClr val="bg1">
              <a:lumMod val="85000"/>
            </a:schemeClr>
          </a:solidFill>
          <a:ln w="101600">
            <a:noFill/>
            <a:miter lim="800000"/>
          </a:ln>
          <a:effectLst>
            <a:innerShdw blurRad="762000">
              <a:schemeClr val="accent1">
                <a:alpha val="80000"/>
              </a:schemeClr>
            </a:innerShdw>
            <a:softEdge rad="317500"/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2400"/>
              </a:spcBef>
              <a:buClr>
                <a:schemeClr val="accent1">
                  <a:lumMod val="60000"/>
                  <a:lumOff val="40000"/>
                </a:schemeClr>
              </a:buClr>
              <a:buFont typeface="Candara" pitchFamily="34" charset="0"/>
              <a:buNone/>
              <a:defRPr sz="24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54200" y="1851212"/>
            <a:ext cx="5446714" cy="1730375"/>
          </a:xfrm>
        </p:spPr>
        <p:txBody>
          <a:bodyPr anchor="b" anchorCtr="0"/>
          <a:lstStyle>
            <a:lvl1pPr algn="ctr">
              <a:lnSpc>
                <a:spcPts val="6800"/>
              </a:lnSpc>
              <a:defRPr sz="6500" b="0" cap="none" baseline="0">
                <a:latin typeface="+mj-lt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54200" y="3576918"/>
            <a:ext cx="5446714" cy="829982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A0DC0-580D-DB4E-AA73-554CA9AF0F73}" type="datetimeFigureOut">
              <a:rPr lang="en-US" smtClean="0"/>
              <a:t>09/01/21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B2812-A463-EF4A-A622-3E191906093C}" type="slidenum">
              <a:rPr lang="en-US" smtClean="0"/>
              <a:t>‹#›</a:t>
            </a:fld>
            <a:endParaRPr lang="en-US"/>
          </a:p>
        </p:txBody>
      </p:sp>
      <p:grpSp>
        <p:nvGrpSpPr>
          <p:cNvPr id="7" name="Group 9"/>
          <p:cNvGrpSpPr/>
          <p:nvPr/>
        </p:nvGrpSpPr>
        <p:grpSpPr>
          <a:xfrm>
            <a:off x="0" y="0"/>
            <a:ext cx="9144000" cy="1191256"/>
            <a:chOff x="0" y="0"/>
            <a:chExt cx="9144000" cy="1191256"/>
          </a:xfrm>
        </p:grpSpPr>
        <p:pic>
          <p:nvPicPr>
            <p:cNvPr id="8" name="Picture 7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9" name="Picture 8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grpSp>
        <p:nvGrpSpPr>
          <p:cNvPr id="10" name="Group 10"/>
          <p:cNvGrpSpPr/>
          <p:nvPr/>
        </p:nvGrpSpPr>
        <p:grpSpPr>
          <a:xfrm flipV="1">
            <a:off x="0" y="5666744"/>
            <a:ext cx="9144000" cy="1191256"/>
            <a:chOff x="0" y="0"/>
            <a:chExt cx="9144000" cy="1191256"/>
          </a:xfrm>
        </p:grpSpPr>
        <p:pic>
          <p:nvPicPr>
            <p:cNvPr id="12" name="Picture 11" descr="Overlay-Blank.jpg"/>
            <p:cNvPicPr>
              <a:picLocks noChangeAspect="1"/>
            </p:cNvPicPr>
            <p:nvPr userDrawn="1"/>
          </p:nvPicPr>
          <p:blipFill>
            <a:blip r:embed="rId2"/>
            <a:srcRect b="85555"/>
            <a:stretch>
              <a:fillRect/>
            </a:stretch>
          </p:blipFill>
          <p:spPr>
            <a:xfrm>
              <a:off x="0" y="0"/>
              <a:ext cx="9144000" cy="990600"/>
            </a:xfrm>
            <a:prstGeom prst="rect">
              <a:avLst/>
            </a:prstGeom>
          </p:spPr>
        </p:pic>
        <p:pic>
          <p:nvPicPr>
            <p:cNvPr id="13" name="Picture 12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V="1">
              <a:off x="0" y="923365"/>
              <a:ext cx="9144000" cy="267891"/>
            </a:xfrm>
            <a:prstGeom prst="rect">
              <a:avLst/>
            </a:prstGeom>
          </p:spPr>
        </p:pic>
      </p:grpSp>
      <p:pic>
        <p:nvPicPr>
          <p:cNvPr id="14" name="Picture 13" descr="HR-Color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554480" y="3258805"/>
            <a:ext cx="6035040" cy="340391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0" name="Picture 9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2162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6534" y="1774825"/>
            <a:ext cx="3566160" cy="430371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A0DC0-580D-DB4E-AA73-554CA9AF0F73}" type="datetimeFigureOut">
              <a:rPr lang="en-US" smtClean="0"/>
              <a:t>09/01/21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B2812-A463-EF4A-A622-3E19190609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11" name="Picture 10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12" name="Picture 11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77240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7240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66048" y="1879320"/>
            <a:ext cx="3566160" cy="639762"/>
          </a:xfrm>
        </p:spPr>
        <p:txBody>
          <a:bodyPr anchor="b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2800" b="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66048" y="2590799"/>
            <a:ext cx="3566160" cy="3487739"/>
          </a:xfrm>
        </p:spPr>
        <p:txBody>
          <a:bodyPr>
            <a:normAutofit/>
          </a:bodyPr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 marL="2055813" indent="-344488">
              <a:defRPr sz="1800"/>
            </a:lvl6pPr>
            <a:lvl7pPr marL="2055813" indent="-344488">
              <a:defRPr sz="1800"/>
            </a:lvl7pPr>
            <a:lvl8pPr marL="2055813" indent="-344488">
              <a:defRPr sz="1800"/>
            </a:lvl8pPr>
            <a:lvl9pPr marL="2055813" indent="-344488"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A0DC0-580D-DB4E-AA73-554CA9AF0F73}" type="datetimeFigureOut">
              <a:rPr lang="en-US" smtClean="0"/>
              <a:t>09/01/21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B2812-A463-EF4A-A622-3E191906093C}" type="slidenum">
              <a:rPr lang="en-US" smtClean="0"/>
              <a:t>‹#›</a:t>
            </a:fld>
            <a:endParaRPr lang="en-US"/>
          </a:p>
        </p:txBody>
      </p:sp>
      <p:pic>
        <p:nvPicPr>
          <p:cNvPr id="14" name="Picture 13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4766048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  <p:pic>
        <p:nvPicPr>
          <p:cNvPr id="15" name="Picture 14" descr="Overlay-HorizontalBridge.jpg"/>
          <p:cNvPicPr>
            <a:picLocks noChangeAspect="1"/>
          </p:cNvPicPr>
          <p:nvPr/>
        </p:nvPicPr>
        <p:blipFill>
          <a:blip r:embed="rId3"/>
          <a:srcRect t="23425" r="61031" b="39764"/>
          <a:stretch>
            <a:fillRect/>
          </a:stretch>
        </p:blipFill>
        <p:spPr>
          <a:xfrm>
            <a:off x="780052" y="2460812"/>
            <a:ext cx="3563348" cy="98613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</p:spPr>
      </p:pic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0" y="1372650"/>
            <a:ext cx="9144000" cy="5485350"/>
            <a:chOff x="0" y="1372650"/>
            <a:chExt cx="9144000" cy="5485350"/>
          </a:xfrm>
        </p:grpSpPr>
        <p:pic>
          <p:nvPicPr>
            <p:cNvPr id="7" name="Picture 6" descr="Overlay-Blank.jpg"/>
            <p:cNvPicPr>
              <a:picLocks noChangeAspect="1"/>
            </p:cNvPicPr>
            <p:nvPr userDrawn="1"/>
          </p:nvPicPr>
          <p:blipFill>
            <a:blip r:embed="rId2"/>
            <a:srcRect t="23333"/>
            <a:stretch>
              <a:fillRect/>
            </a:stretch>
          </p:blipFill>
          <p:spPr>
            <a:xfrm>
              <a:off x="0" y="1600200"/>
              <a:ext cx="9144000" cy="5257800"/>
            </a:xfrm>
            <a:prstGeom prst="rect">
              <a:avLst/>
            </a:prstGeom>
          </p:spPr>
        </p:pic>
        <p:pic>
          <p:nvPicPr>
            <p:cNvPr id="8" name="Picture 7" descr="Overlay-Horizont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0" y="1372650"/>
              <a:ext cx="9144000" cy="267891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A0DC0-580D-DB4E-AA73-554CA9AF0F73}" type="datetimeFigureOut">
              <a:rPr lang="en-US" smtClean="0"/>
              <a:t>09/01/21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B2812-A463-EF4A-A622-3E19190609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Overlay-Blank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A0DC0-580D-DB4E-AA73-554CA9AF0F73}" type="datetimeFigureOut">
              <a:rPr lang="en-US" smtClean="0"/>
              <a:t>09/01/21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20B2812-A463-EF4A-A622-3E19190609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11"/>
          <p:cNvGrpSpPr/>
          <p:nvPr/>
        </p:nvGrpSpPr>
        <p:grpSpPr>
          <a:xfrm>
            <a:off x="4267200" y="0"/>
            <a:ext cx="4876800" cy="6858000"/>
            <a:chOff x="4267200" y="0"/>
            <a:chExt cx="4876800" cy="6858000"/>
          </a:xfrm>
        </p:grpSpPr>
        <p:pic>
          <p:nvPicPr>
            <p:cNvPr id="9" name="Picture 8" descr="Overlay-Blank.jpg"/>
            <p:cNvPicPr>
              <a:picLocks noChangeAspect="1"/>
            </p:cNvPicPr>
            <p:nvPr userDrawn="1"/>
          </p:nvPicPr>
          <p:blipFill>
            <a:blip r:embed="rId2"/>
            <a:srcRect l="4302" r="46875"/>
            <a:stretch>
              <a:fillRect/>
            </a:stretch>
          </p:blipFill>
          <p:spPr>
            <a:xfrm>
              <a:off x="4495800" y="0"/>
              <a:ext cx="4648200" cy="6858000"/>
            </a:xfrm>
            <a:prstGeom prst="rect">
              <a:avLst/>
            </a:prstGeom>
          </p:spPr>
        </p:pic>
        <p:pic>
          <p:nvPicPr>
            <p:cNvPr id="10" name="Picture 9" descr="Overlay-VerticalBridge.jpg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 flipH="1">
              <a:off x="4267200" y="0"/>
              <a:ext cx="267891" cy="6858000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609600"/>
            <a:ext cx="3612776" cy="1537447"/>
          </a:xfrm>
        </p:spPr>
        <p:txBody>
          <a:bodyPr anchor="b"/>
          <a:lstStyle>
            <a:lvl1pPr algn="ctr">
              <a:lnSpc>
                <a:spcPct val="100000"/>
              </a:lnSpc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85859" y="381001"/>
            <a:ext cx="3813174" cy="5697537"/>
          </a:xfrm>
        </p:spPr>
        <p:txBody>
          <a:bodyPr>
            <a:normAutofit/>
          </a:bodyPr>
          <a:lstStyle>
            <a:lvl1pPr>
              <a:defRPr sz="2400" b="0"/>
            </a:lvl1pPr>
            <a:lvl2pPr>
              <a:defRPr sz="2200" b="0"/>
            </a:lvl2pPr>
            <a:lvl3pPr>
              <a:defRPr sz="2000" b="0"/>
            </a:lvl3pPr>
            <a:lvl4pPr>
              <a:defRPr sz="1800" b="0"/>
            </a:lvl4pPr>
            <a:lvl5pPr>
              <a:defRPr sz="1800" b="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2209801"/>
            <a:ext cx="3612776" cy="3200400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 b="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BA0DC0-580D-DB4E-AA73-554CA9AF0F73}" type="datetimeFigureOut">
              <a:rPr lang="en-US" smtClean="0"/>
              <a:t>09/01/21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7200" y="6356350"/>
            <a:ext cx="609600" cy="365125"/>
          </a:xfrm>
        </p:spPr>
        <p:txBody>
          <a:bodyPr/>
          <a:lstStyle>
            <a:lvl1pPr algn="ctr">
              <a:defRPr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920B2812-A463-EF4A-A622-3E191906093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2162" y="40341"/>
            <a:ext cx="7570787" cy="141194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2162" y="1761565"/>
            <a:ext cx="7570787" cy="42896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651812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51BA0DC0-580D-DB4E-AA73-554CA9AF0F73}" type="datetimeFigureOut">
              <a:rPr lang="en-US" smtClean="0"/>
              <a:t>09/01/21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267200" y="6356350"/>
            <a:ext cx="609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fld id="{920B2812-A463-EF4A-A622-3E191906093C}" type="slidenum">
              <a:rPr lang="en-US" smtClean="0"/>
              <a:t>‹#›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72035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</a:lstStyle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9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5" r:id="rId7"/>
    <p:sldLayoutId id="2147483696" r:id="rId8"/>
    <p:sldLayoutId id="2147483697" r:id="rId9"/>
    <p:sldLayoutId id="2147483698" r:id="rId10"/>
    <p:sldLayoutId id="2147483699" r:id="rId11"/>
    <p:sldLayoutId id="2147483700" r:id="rId12"/>
    <p:sldLayoutId id="2147483701" r:id="rId13"/>
  </p:sldLayoutIdLst>
  <p:txStyles>
    <p:titleStyle>
      <a:lvl1pPr algn="ctr" defTabSz="914400" rtl="0" eaLnBrk="1" latinLnBrk="0" hangingPunct="1">
        <a:lnSpc>
          <a:spcPts val="6000"/>
        </a:lnSpc>
        <a:spcBef>
          <a:spcPct val="0"/>
        </a:spcBef>
        <a:buNone/>
        <a:defRPr sz="5400" kern="1200">
          <a:solidFill>
            <a:schemeClr val="tx2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ts val="24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800" kern="1200">
          <a:solidFill>
            <a:schemeClr val="tx2"/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600" kern="1200">
          <a:solidFill>
            <a:schemeClr val="tx2"/>
          </a:solidFill>
          <a:latin typeface="+mn-lt"/>
          <a:ea typeface="+mn-ea"/>
          <a:cs typeface="+mn-cs"/>
        </a:defRPr>
      </a:lvl2pPr>
      <a:lvl3pPr marL="10350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371600" indent="-336550" algn="l" defTabSz="914400" rtl="0" eaLnBrk="1" latinLnBrk="0" hangingPunct="1">
        <a:spcBef>
          <a:spcPts val="600"/>
        </a:spcBef>
        <a:buClr>
          <a:schemeClr val="tx2"/>
        </a:buClr>
        <a:buFont typeface="Candara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4pPr>
      <a:lvl5pPr marL="1720850" indent="-34925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Font typeface="Candara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5pPr>
      <a:lvl6pPr marL="2055813" indent="-3444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6pPr>
      <a:lvl7pPr marL="2398713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7pPr>
      <a:lvl8pPr marL="2743200" indent="-344488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8pPr>
      <a:lvl9pPr marL="3087688" indent="-344488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Font typeface="Arial" pitchFamily="34" charset="0"/>
        <a:buChar char="•"/>
        <a:defRPr lang="en-US" sz="2000" kern="1200" dirty="0" smtClean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6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diagramData" Target="../diagrams/data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54200" y="1936751"/>
            <a:ext cx="5446713" cy="2000249"/>
          </a:xfrm>
        </p:spPr>
        <p:txBody>
          <a:bodyPr/>
          <a:lstStyle/>
          <a:p>
            <a:r>
              <a:rPr lang="en-US" dirty="0" smtClean="0"/>
              <a:t>UNIT 4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54200" y="3937001"/>
            <a:ext cx="5446713" cy="2118658"/>
          </a:xfrm>
        </p:spPr>
        <p:txBody>
          <a:bodyPr/>
          <a:lstStyle/>
          <a:p>
            <a:r>
              <a:rPr lang="en-US" b="1" dirty="0" smtClean="0">
                <a:solidFill>
                  <a:schemeClr val="tx1"/>
                </a:solidFill>
              </a:rPr>
              <a:t>DEVELOPMENTS IN THE GLOBAL ECONOMY</a:t>
            </a:r>
            <a:endParaRPr lang="en-US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860936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PAPER STRUCTURE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21870081"/>
              </p:ext>
            </p:extLst>
          </p:nvPr>
        </p:nvGraphicFramePr>
        <p:xfrm>
          <a:off x="792162" y="1761565"/>
          <a:ext cx="7570787" cy="428961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81954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Unit 4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500" y="1079500"/>
            <a:ext cx="8826500" cy="5556249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Causes and effects of </a:t>
            </a:r>
            <a:r>
              <a:rPr lang="en-US" dirty="0" err="1" smtClean="0"/>
              <a:t>globalisation</a:t>
            </a:r>
            <a:endParaRPr lang="en-US" dirty="0" smtClean="0"/>
          </a:p>
          <a:p>
            <a:r>
              <a:rPr lang="en-US" dirty="0" smtClean="0"/>
              <a:t>Trade and the global economy</a:t>
            </a:r>
          </a:p>
          <a:p>
            <a:r>
              <a:rPr lang="en-US" dirty="0" smtClean="0"/>
              <a:t>Balance of  payment</a:t>
            </a:r>
          </a:p>
          <a:p>
            <a:r>
              <a:rPr lang="en-US" dirty="0" smtClean="0"/>
              <a:t>Exchange rate</a:t>
            </a:r>
          </a:p>
          <a:p>
            <a:r>
              <a:rPr lang="en-US" dirty="0" smtClean="0"/>
              <a:t>International Competitiveness</a:t>
            </a:r>
          </a:p>
          <a:p>
            <a:r>
              <a:rPr lang="en-US" dirty="0" smtClean="0"/>
              <a:t>Poverty and inequality</a:t>
            </a:r>
          </a:p>
          <a:p>
            <a:r>
              <a:rPr lang="en-US" dirty="0" smtClean="0"/>
              <a:t>The role of the state in the </a:t>
            </a:r>
            <a:r>
              <a:rPr lang="en-US" dirty="0" err="1" smtClean="0"/>
              <a:t>macroeconomy</a:t>
            </a:r>
            <a:endParaRPr lang="en-US" dirty="0" smtClean="0"/>
          </a:p>
          <a:p>
            <a:r>
              <a:rPr lang="en-US" dirty="0" smtClean="0"/>
              <a:t>Growth and development in developing, emerging and developed economies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35610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 1:Globalisation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Group activity </a:t>
            </a:r>
          </a:p>
          <a:p>
            <a:r>
              <a:rPr lang="en-US" dirty="0" smtClean="0"/>
              <a:t>Introduction to </a:t>
            </a:r>
            <a:r>
              <a:rPr lang="en-US" dirty="0" err="1" smtClean="0"/>
              <a:t>globalisation</a:t>
            </a:r>
            <a:endParaRPr lang="en-US" dirty="0" smtClean="0"/>
          </a:p>
          <a:p>
            <a:r>
              <a:rPr lang="en-US" dirty="0" smtClean="0"/>
              <a:t>Causes of </a:t>
            </a:r>
            <a:r>
              <a:rPr lang="en-US" dirty="0" err="1" smtClean="0"/>
              <a:t>globalisation</a:t>
            </a:r>
            <a:endParaRPr lang="en-US" dirty="0" smtClean="0"/>
          </a:p>
          <a:p>
            <a:r>
              <a:rPr lang="en-US" dirty="0" smtClean="0"/>
              <a:t>Most significant cause with justification</a:t>
            </a:r>
          </a:p>
          <a:p>
            <a:r>
              <a:rPr lang="en-US" dirty="0" smtClean="0"/>
              <a:t>Effects of </a:t>
            </a:r>
            <a:r>
              <a:rPr lang="en-US" dirty="0" err="1" smtClean="0"/>
              <a:t>globalisation</a:t>
            </a:r>
            <a:endParaRPr lang="en-US" dirty="0" smtClean="0"/>
          </a:p>
          <a:p>
            <a:r>
              <a:rPr lang="en-US" dirty="0" smtClean="0"/>
              <a:t>conclusion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310416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4" Type="http://schemas.openxmlformats.org/officeDocument/2006/relationships/image" Target="../media/image4.jpeg"/><Relationship Id="rId5" Type="http://schemas.openxmlformats.org/officeDocument/2006/relationships/image" Target="../media/image5.jpeg"/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Infusion">
  <a:themeElements>
    <a:clrScheme name="Expo">
      <a:dk1>
        <a:sysClr val="windowText" lastClr="000000"/>
      </a:dk1>
      <a:lt1>
        <a:sysClr val="window" lastClr="FFFFFF"/>
      </a:lt1>
      <a:dk2>
        <a:srgbClr val="263B86"/>
      </a:dk2>
      <a:lt2>
        <a:srgbClr val="76B6F2"/>
      </a:lt2>
      <a:accent1>
        <a:srgbClr val="FBC01E"/>
      </a:accent1>
      <a:accent2>
        <a:srgbClr val="EFE1A2"/>
      </a:accent2>
      <a:accent3>
        <a:srgbClr val="FA8716"/>
      </a:accent3>
      <a:accent4>
        <a:srgbClr val="BE0204"/>
      </a:accent4>
      <a:accent5>
        <a:srgbClr val="640F10"/>
      </a:accent5>
      <a:accent6>
        <a:srgbClr val="7E13E3"/>
      </a:accent6>
      <a:hlink>
        <a:srgbClr val="D2D200"/>
      </a:hlink>
      <a:folHlink>
        <a:srgbClr val="D0B9F8"/>
      </a:folHlink>
    </a:clrScheme>
    <a:fontScheme name="Infusion">
      <a:majorFont>
        <a:latin typeface="Mistral"/>
        <a:ea typeface=""/>
        <a:cs typeface=""/>
        <a:font script="Jpan" typeface="ＤＦＰ行書体"/>
        <a:font script="Hans" typeface="宋体"/>
        <a:font script="Hant" typeface="新細明體"/>
      </a:majorFont>
      <a:minorFont>
        <a:latin typeface="Candara"/>
        <a:ea typeface=""/>
        <a:cs typeface=""/>
        <a:font script="Jpan" typeface="メイリオ"/>
        <a:font script="Hans" typeface="宋体"/>
        <a:font script="Hant" typeface="新細明體"/>
      </a:minorFont>
    </a:fontScheme>
    <a:fmtScheme name="Infusion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300000"/>
                <a:lumMod val="125000"/>
              </a:schemeClr>
            </a:duotone>
          </a:blip>
          <a:tile tx="0" ty="0" sx="50000" sy="5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70000"/>
                <a:satMod val="120000"/>
              </a:schemeClr>
              <a:schemeClr val="phClr">
                <a:tint val="70000"/>
                <a:satMod val="135000"/>
              </a:schemeClr>
            </a:duotone>
          </a:blip>
          <a:tile tx="0" ty="0" sx="40000" sy="40000" flip="none" algn="tl"/>
        </a:blipFill>
      </a:fillStyleLst>
      <a:lnStyleLst>
        <a:ln w="38100" cap="flat" cmpd="sng" algn="ctr">
          <a:solidFill>
            <a:schemeClr val="phClr">
              <a:alpha val="70000"/>
              <a:satMod val="105000"/>
            </a:schemeClr>
          </a:solidFill>
          <a:prstDash val="solid"/>
          <a:miter/>
        </a:ln>
        <a:ln w="50800" cap="flat" cmpd="sng" algn="ctr">
          <a:solidFill>
            <a:schemeClr val="phClr">
              <a:alpha val="50000"/>
            </a:schemeClr>
          </a:solidFill>
          <a:prstDash val="solid"/>
          <a:miter/>
        </a:ln>
        <a:ln w="88900" cap="flat" cmpd="sng" algn="ctr">
          <a:solidFill>
            <a:schemeClr val="phClr">
              <a:alpha val="40000"/>
            </a:schemeClr>
          </a:solidFill>
          <a:prstDash val="solid"/>
          <a:miter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innerShdw blurRad="190500" dir="13500000">
              <a:srgbClr val="000000">
                <a:alpha val="50000"/>
              </a:srgbClr>
            </a:innerShdw>
            <a:outerShdw blurRad="38100" dist="25400" dir="5400000" rotWithShape="0">
              <a:srgbClr val="000000">
                <a:alpha val="50000"/>
              </a:srgbClr>
            </a:outerShdw>
          </a:effectLst>
        </a:effectStyle>
      </a:effectStyleLst>
      <a:bgFillStyleLst>
        <a:blipFill rotWithShape="1">
          <a:blip xmlns:r="http://schemas.openxmlformats.org/officeDocument/2006/relationships" r:embed="rId3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4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  <a:blipFill rotWithShape="1">
          <a:blip xmlns:r="http://schemas.openxmlformats.org/officeDocument/2006/relationships" r:embed="rId5">
            <a:duotone>
              <a:schemeClr val="phClr">
                <a:shade val="70000"/>
                <a:satMod val="500000"/>
                <a:lumMod val="50000"/>
              </a:schemeClr>
              <a:schemeClr val="phClr">
                <a:satMod val="800000"/>
                <a:lumMod val="25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Infusion.thmx</Template>
  <TotalTime>24</TotalTime>
  <Words>94</Words>
  <Application>Microsoft Macintosh PowerPoint</Application>
  <PresentationFormat>On-screen Show (4:3)</PresentationFormat>
  <Paragraphs>28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Infusion</vt:lpstr>
      <vt:lpstr>UNIT 4</vt:lpstr>
      <vt:lpstr>PAPER STRUCTURE</vt:lpstr>
      <vt:lpstr>Unit 4 Topics</vt:lpstr>
      <vt:lpstr>Topic 1:Globalisation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4</dc:title>
  <dc:creator>Aishath Hussain</dc:creator>
  <cp:lastModifiedBy>Aishath Hussain</cp:lastModifiedBy>
  <cp:revision>3</cp:revision>
  <dcterms:created xsi:type="dcterms:W3CDTF">2021-01-09T17:06:32Z</dcterms:created>
  <dcterms:modified xsi:type="dcterms:W3CDTF">2021-01-09T17:30:40Z</dcterms:modified>
</cp:coreProperties>
</file>