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064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488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87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5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400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905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77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21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932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9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53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985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346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75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29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017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51904-C08C-4DE5-94FB-4F149E9DE828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CF8EDC-9817-4320-8F8C-128800EAAA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94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579E-6F78-601A-958E-66C516B71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10 </a:t>
            </a:r>
            <a:br>
              <a:rPr lang="en-US" dirty="0"/>
            </a:br>
            <a:r>
              <a:rPr lang="en-US" dirty="0"/>
              <a:t>Perfect Competition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564-8EB0-93D2-3C99-2253DF78A7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926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7A92C-C639-826D-A7B9-591F52538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8" t="13531" r="37339" b="16328"/>
          <a:stretch/>
        </p:blipFill>
        <p:spPr>
          <a:xfrm>
            <a:off x="1710811" y="0"/>
            <a:ext cx="919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2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61853-7F46-943A-386F-8523738E9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9" t="13531" r="37339" b="16113"/>
          <a:stretch/>
        </p:blipFill>
        <p:spPr>
          <a:xfrm>
            <a:off x="1681317" y="0"/>
            <a:ext cx="9143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4B837-E1DC-EED2-8EEA-2120BB645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6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0DFEF2-B4F7-73BD-A108-AF9C88A71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7" t="13531" r="37218" b="16328"/>
          <a:stretch/>
        </p:blipFill>
        <p:spPr>
          <a:xfrm>
            <a:off x="1725560" y="0"/>
            <a:ext cx="9232492" cy="68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33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4347E9-F219-F9E4-E3CC-08490D4B1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6" t="13746" r="37218" b="16328"/>
          <a:stretch/>
        </p:blipFill>
        <p:spPr>
          <a:xfrm>
            <a:off x="1725561" y="0"/>
            <a:ext cx="9284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5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7B0590-306E-4C1C-5F7B-1852AFBF1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8" t="13315" r="37339" b="16112"/>
          <a:stretch/>
        </p:blipFill>
        <p:spPr>
          <a:xfrm>
            <a:off x="1710812" y="0"/>
            <a:ext cx="9137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1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25FB3-B214-6D29-BD74-7934A102E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9" t="13531" r="37339" b="16328"/>
          <a:stretch/>
        </p:blipFill>
        <p:spPr>
          <a:xfrm>
            <a:off x="1755059" y="0"/>
            <a:ext cx="9173496" cy="68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3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53DCDA-12D5-0236-EEEE-202E0AC5A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5" t="13315" r="37339" b="16328"/>
          <a:stretch/>
        </p:blipFill>
        <p:spPr>
          <a:xfrm>
            <a:off x="1696064" y="0"/>
            <a:ext cx="9227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42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10EDB2-7C6E-B970-373C-6A0A54350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8" t="13315" r="37218" b="16543"/>
          <a:stretch/>
        </p:blipFill>
        <p:spPr>
          <a:xfrm>
            <a:off x="1710812" y="-1"/>
            <a:ext cx="9217743" cy="68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35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826B08-9856-71B7-A367-0330F6AD8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9" t="13530" r="37339" b="15897"/>
          <a:stretch/>
        </p:blipFill>
        <p:spPr>
          <a:xfrm>
            <a:off x="1710814" y="0"/>
            <a:ext cx="9114502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2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53F86B-D85C-FC6A-24DA-7D671129A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8" t="13315" r="37097" b="15682"/>
          <a:stretch/>
        </p:blipFill>
        <p:spPr>
          <a:xfrm>
            <a:off x="1710812" y="-1"/>
            <a:ext cx="9114504" cy="68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5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F4D3-99A9-33F9-964A-991FB089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br>
              <a:rPr lang="en-US" dirty="0"/>
            </a:br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73C929-08C0-8ED6-3E0A-D3ACE5C43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27" t="41116" r="38327" b="25379"/>
          <a:stretch/>
        </p:blipFill>
        <p:spPr>
          <a:xfrm>
            <a:off x="1769806" y="1905000"/>
            <a:ext cx="8558036" cy="3448665"/>
          </a:xfrm>
        </p:spPr>
      </p:pic>
    </p:spTree>
    <p:extLst>
      <p:ext uri="{BB962C8B-B14F-4D97-AF65-F5344CB8AC3E}">
        <p14:creationId xmlns:p14="http://schemas.microsoft.com/office/powerpoint/2010/main" val="1298473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ACA39A-F7FA-9B6B-5B35-897F8A2E9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8" t="13101" r="37218" b="16112"/>
          <a:stretch/>
        </p:blipFill>
        <p:spPr>
          <a:xfrm>
            <a:off x="1784554" y="0"/>
            <a:ext cx="9144001" cy="68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0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CF7489-FF9C-DB69-2D4F-B58C9242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8" t="13315" r="37460" b="15897"/>
          <a:stretch/>
        </p:blipFill>
        <p:spPr>
          <a:xfrm>
            <a:off x="1725560" y="0"/>
            <a:ext cx="9085007" cy="68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3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D936C5-76E3-0CF3-439E-1A2AB2875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8" t="13746" r="37097" b="16328"/>
          <a:stretch/>
        </p:blipFill>
        <p:spPr>
          <a:xfrm>
            <a:off x="1696064" y="-1"/>
            <a:ext cx="9247239" cy="684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244072-A04F-AE97-BEC6-6FCD6AABF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8" t="14176" r="37218" b="16328"/>
          <a:stretch/>
        </p:blipFill>
        <p:spPr>
          <a:xfrm>
            <a:off x="1769805" y="0"/>
            <a:ext cx="9299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7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3DF80A-8657-595B-BB48-2E56A29D7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6" t="13101" r="37339" b="16327"/>
          <a:stretch/>
        </p:blipFill>
        <p:spPr>
          <a:xfrm>
            <a:off x="1710813" y="0"/>
            <a:ext cx="9173497" cy="68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0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F84AF7-3A6E-414C-27B8-2641206EF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7" t="13530" r="37097" b="15897"/>
          <a:stretch/>
        </p:blipFill>
        <p:spPr>
          <a:xfrm>
            <a:off x="1666567" y="0"/>
            <a:ext cx="9202994" cy="68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8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29108A-0652-3FB5-1205-415D1DD0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8" t="13746" r="37339" b="15897"/>
          <a:stretch/>
        </p:blipFill>
        <p:spPr>
          <a:xfrm>
            <a:off x="1696063" y="-1"/>
            <a:ext cx="9144002" cy="68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52A1A-7333-DCEC-1647-1014D7DF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8" t="13100" r="37339" b="15898"/>
          <a:stretch/>
        </p:blipFill>
        <p:spPr>
          <a:xfrm>
            <a:off x="1710812" y="0"/>
            <a:ext cx="9070259" cy="684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2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FFC7D0-7192-7DC4-D8E7-D03428CB0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9" t="13530" r="37218" b="15897"/>
          <a:stretch/>
        </p:blipFill>
        <p:spPr>
          <a:xfrm>
            <a:off x="1681316" y="0"/>
            <a:ext cx="9099755" cy="683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070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8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Wisp</vt:lpstr>
      <vt:lpstr>Chapter 10  Perfect Competition</vt:lpstr>
      <vt:lpstr>Learning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 Perfect Competition</dc:title>
  <dc:creator>shabi zaidi</dc:creator>
  <cp:lastModifiedBy>shabi zaidi</cp:lastModifiedBy>
  <cp:revision>4</cp:revision>
  <dcterms:created xsi:type="dcterms:W3CDTF">2023-11-27T04:29:13Z</dcterms:created>
  <dcterms:modified xsi:type="dcterms:W3CDTF">2023-11-27T04:58:40Z</dcterms:modified>
</cp:coreProperties>
</file>