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13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086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051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5108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5047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0667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2982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9587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618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848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781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934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723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5376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410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6807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5808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92BB5C6-C5F3-4198-9F51-E79B39BF51E0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3523486-4E85-41A2-9A1F-1176B24CB4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108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AD4C4-2A00-3D51-906E-60B29CF94C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Ch 13 Monopoly &amp; Monopsony</a:t>
            </a:r>
          </a:p>
        </p:txBody>
      </p:sp>
    </p:spTree>
    <p:extLst>
      <p:ext uri="{BB962C8B-B14F-4D97-AF65-F5344CB8AC3E}">
        <p14:creationId xmlns:p14="http://schemas.microsoft.com/office/powerpoint/2010/main" val="2063126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0E479-76E4-EC8E-87BC-4754492BC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Monopoly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FCDD5-0199-B58E-37DF-3B89D5BB1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822187" cy="4007162"/>
          </a:xfrm>
        </p:spPr>
        <p:txBody>
          <a:bodyPr/>
          <a:lstStyle/>
          <a:p>
            <a:r>
              <a:rPr lang="en-IN" dirty="0"/>
              <a:t>Single seller firm dominates the market</a:t>
            </a:r>
          </a:p>
          <a:p>
            <a:r>
              <a:rPr lang="en-IN" dirty="0"/>
              <a:t>Assumptions</a:t>
            </a:r>
          </a:p>
          <a:p>
            <a:pPr lvl="1"/>
            <a:r>
              <a:rPr lang="en-IN" dirty="0"/>
              <a:t>Only one firm in the industry – monopolist</a:t>
            </a:r>
          </a:p>
          <a:p>
            <a:pPr lvl="1"/>
            <a:r>
              <a:rPr lang="en-IN" dirty="0"/>
              <a:t>Barriers to entry &amp; exit are high – legal barriers, sunk costs, capital costs, economies of scale. marketing barriers including advertising.</a:t>
            </a:r>
          </a:p>
          <a:p>
            <a:pPr lvl="1"/>
            <a:r>
              <a:rPr lang="en-IN" dirty="0"/>
              <a:t>Short run profit maximisers </a:t>
            </a:r>
          </a:p>
          <a:p>
            <a:pPr lvl="1"/>
            <a:r>
              <a:rPr lang="en-IN" dirty="0"/>
              <a:t>High degree of product differentiation</a:t>
            </a:r>
          </a:p>
          <a:p>
            <a:pPr lvl="1"/>
            <a:r>
              <a:rPr lang="en-IN" dirty="0"/>
              <a:t>Poor substitutes available (Gas &amp; oil are poor substitutes of electricity)</a:t>
            </a:r>
          </a:p>
          <a:p>
            <a:pPr lvl="1"/>
            <a:r>
              <a:rPr lang="en-IN" dirty="0" err="1"/>
              <a:t>E.g</a:t>
            </a:r>
            <a:r>
              <a:rPr lang="en-IN" dirty="0"/>
              <a:t> : Electricity, Gas, Rail transport, water supply</a:t>
            </a:r>
          </a:p>
        </p:txBody>
      </p:sp>
    </p:spTree>
    <p:extLst>
      <p:ext uri="{BB962C8B-B14F-4D97-AF65-F5344CB8AC3E}">
        <p14:creationId xmlns:p14="http://schemas.microsoft.com/office/powerpoint/2010/main" val="2014288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</TotalTime>
  <Words>82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 Boardroom</vt:lpstr>
      <vt:lpstr>Ch 13 Monopoly &amp; Monopsony</vt:lpstr>
      <vt:lpstr>Monopoly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13 Monopoly &amp; Monopsony</dc:title>
  <dc:creator>shabi zaidi</dc:creator>
  <cp:lastModifiedBy>shabi zaidi</cp:lastModifiedBy>
  <cp:revision>1</cp:revision>
  <dcterms:created xsi:type="dcterms:W3CDTF">2023-01-08T23:48:36Z</dcterms:created>
  <dcterms:modified xsi:type="dcterms:W3CDTF">2023-01-09T00:07:14Z</dcterms:modified>
</cp:coreProperties>
</file>