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5848" y="177114"/>
            <a:ext cx="8791575" cy="1500348"/>
          </a:xfr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dv-MV" sz="3600" b="1" cap="none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ކިޔައި މައުލޫމާތު މުއްސަނދިކުރުން –ގްރޭޑް 11</a:t>
            </a:r>
            <a:br>
              <a:rPr lang="dv-MV" sz="3600" b="1" cap="none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</a:br>
            <a:r>
              <a:rPr lang="dv-MV" sz="3600" b="1" cap="none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ހަފުތާ 2</a:t>
            </a:r>
            <a:endParaRPr lang="en-US" sz="3600" b="1" cap="none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Faruma" panose="02000500030200090000" pitchFamily="2" charset="0"/>
              <a:cs typeface="Faruma" panose="0200050003020009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522" y="6199567"/>
            <a:ext cx="8791575" cy="481319"/>
          </a:xfrm>
        </p:spPr>
        <p:txBody>
          <a:bodyPr/>
          <a:lstStyle/>
          <a:p>
            <a:pPr algn="r"/>
            <a:r>
              <a:rPr lang="dv-MV" b="1" cap="none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ވިލާ އިންޓާނޭޝަނަލް ހައި ސްކޫލް                                   ދިވެހި ޑިޕާޓްމަންޓް</a:t>
            </a:r>
            <a:endParaRPr lang="en-US" b="1" cap="none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Faruma" panose="02000500030200090000" pitchFamily="2" charset="0"/>
              <a:cs typeface="Faruma" panose="02000500030200090000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96562" y="3509239"/>
            <a:ext cx="11598876" cy="12672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60000"/>
              </a:lnSpc>
            </a:pPr>
            <a:r>
              <a:rPr lang="dv-MV" sz="2400" b="1" cap="none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މަސައްކަތް: </a:t>
            </a:r>
            <a:r>
              <a:rPr lang="dv-MV" sz="2400" b="1" cap="none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-</a:t>
            </a:r>
            <a:r>
              <a:rPr lang="dv-MV" sz="2400" b="1" u="sng" cap="none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 ކުޅިވަރު</a:t>
            </a:r>
            <a:r>
              <a:rPr lang="dv-MV" sz="2400" b="1" cap="none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 </a:t>
            </a:r>
            <a:r>
              <a:rPr lang="dv-MV" sz="2400" b="1" cap="none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މި ސުރުޚީއާ ގުޅޭ ލިޔުމެއް ހޯދައި ކިޔާލާށެވެ. (ނޫސް/ މަޖައްލާ/ފޮތް ތަކުން)</a:t>
            </a:r>
          </a:p>
          <a:p>
            <a:pPr algn="r">
              <a:lnSpc>
                <a:spcPct val="160000"/>
              </a:lnSpc>
            </a:pPr>
            <a:r>
              <a:rPr lang="dv-MV" sz="2400" b="1" cap="none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        - ދިގު ލިޔުމެއް އިޚްތިޔާރުކުރާށެވެ.  </a:t>
            </a:r>
          </a:p>
          <a:p>
            <a:pPr algn="r">
              <a:lnSpc>
                <a:spcPct val="160000"/>
              </a:lnSpc>
            </a:pPr>
            <a:r>
              <a:rPr lang="dv-MV" sz="2400" b="1" cap="none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        - ކޮންމެ ލިޔުމެއް ކިޔުމަށްފަހު އެ ލިޔުން ޚުލާޞާކޮށް 10-15 ނުކުތާ ލިޔާށެވެ.</a:t>
            </a:r>
          </a:p>
          <a:p>
            <a:pPr algn="r">
              <a:lnSpc>
                <a:spcPct val="160000"/>
              </a:lnSpc>
            </a:pPr>
            <a:r>
              <a:rPr lang="dv-MV" sz="2400" b="1" cap="none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        - ރިފަރެންސް ލިޔަންވާނެއެވެ. </a:t>
            </a:r>
          </a:p>
          <a:p>
            <a:pPr algn="r">
              <a:lnSpc>
                <a:spcPct val="160000"/>
              </a:lnSpc>
            </a:pPr>
            <a:r>
              <a:rPr lang="dv-MV" sz="2400" b="1" cap="none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 </a:t>
            </a:r>
            <a:endParaRPr lang="en-US" sz="2400" b="1" cap="none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Faruma" panose="02000500030200090000" pitchFamily="2" charset="0"/>
              <a:cs typeface="Faruma" panose="02000500030200090000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609590" y="4682961"/>
            <a:ext cx="8791575" cy="82176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r" rtl="1"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dv-MV" sz="2000" b="1" cap="none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މަސައްކަތް ނިންމަންޖެހޭނީ އެ ހަފުތާގެ ފަހު ދުވަހަށެވެ. </a:t>
            </a:r>
          </a:p>
          <a:p>
            <a:pPr marL="342900" indent="-342900" algn="r" rtl="1"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dv-MV" sz="2000" b="1" cap="none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މަސައްކަތް ހުށަހަޅަން ޖެހޭގޮތް: ދިވެހި މާއްދާގެ ފޮތުގެ އަނެއް ކޮޅުގައި ހަފުތާ، ތާރީޚް ލިޔެފައި</a:t>
            </a:r>
            <a:endParaRPr lang="en-US" sz="2000" b="1" cap="none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Faruma" panose="02000500030200090000" pitchFamily="2" charset="0"/>
              <a:cs typeface="Faruma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1415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29</TotalTime>
  <Words>78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Faruma</vt:lpstr>
      <vt:lpstr>Tw Cen MT</vt:lpstr>
      <vt:lpstr>Wingdings</vt:lpstr>
      <vt:lpstr>Circuit</vt:lpstr>
      <vt:lpstr>ކިޔައި މައުލޫމާތު މުއްސަނދިކުރުން –ގްރޭޑް 11 ހަފުތާ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villa high school</dc:creator>
  <cp:lastModifiedBy>Aminath Haroon</cp:lastModifiedBy>
  <cp:revision>12</cp:revision>
  <dcterms:created xsi:type="dcterms:W3CDTF">2022-12-15T07:28:28Z</dcterms:created>
  <dcterms:modified xsi:type="dcterms:W3CDTF">2025-10-09T07:13:38Z</dcterms:modified>
</cp:coreProperties>
</file>